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5"/>
  </p:notesMasterIdLst>
  <p:sldIdLst>
    <p:sldId id="299" r:id="rId2"/>
    <p:sldId id="306" r:id="rId3"/>
    <p:sldId id="307" r:id="rId4"/>
    <p:sldId id="308" r:id="rId5"/>
    <p:sldId id="350" r:id="rId6"/>
    <p:sldId id="309" r:id="rId7"/>
    <p:sldId id="300" r:id="rId8"/>
    <p:sldId id="301" r:id="rId9"/>
    <p:sldId id="302" r:id="rId10"/>
    <p:sldId id="303" r:id="rId11"/>
    <p:sldId id="304" r:id="rId12"/>
    <p:sldId id="305" r:id="rId13"/>
    <p:sldId id="257" r:id="rId14"/>
    <p:sldId id="351" r:id="rId15"/>
    <p:sldId id="294" r:id="rId16"/>
    <p:sldId id="258" r:id="rId17"/>
    <p:sldId id="259" r:id="rId18"/>
    <p:sldId id="260" r:id="rId19"/>
    <p:sldId id="311" r:id="rId20"/>
    <p:sldId id="312" r:id="rId21"/>
    <p:sldId id="298" r:id="rId22"/>
    <p:sldId id="313" r:id="rId23"/>
    <p:sldId id="297" r:id="rId24"/>
    <p:sldId id="314" r:id="rId25"/>
    <p:sldId id="310" r:id="rId26"/>
    <p:sldId id="315" r:id="rId27"/>
    <p:sldId id="316" r:id="rId28"/>
    <p:sldId id="378" r:id="rId29"/>
    <p:sldId id="271" r:id="rId30"/>
    <p:sldId id="272" r:id="rId31"/>
    <p:sldId id="317" r:id="rId32"/>
    <p:sldId id="318" r:id="rId33"/>
    <p:sldId id="320" r:id="rId34"/>
    <p:sldId id="324" r:id="rId35"/>
    <p:sldId id="359" r:id="rId36"/>
    <p:sldId id="357" r:id="rId37"/>
    <p:sldId id="358" r:id="rId38"/>
    <p:sldId id="326" r:id="rId39"/>
    <p:sldId id="261" r:id="rId40"/>
    <p:sldId id="321" r:id="rId41"/>
    <p:sldId id="328" r:id="rId42"/>
    <p:sldId id="262" r:id="rId43"/>
    <p:sldId id="291" r:id="rId44"/>
    <p:sldId id="322" r:id="rId45"/>
    <p:sldId id="323" r:id="rId46"/>
    <p:sldId id="327" r:id="rId47"/>
    <p:sldId id="361" r:id="rId48"/>
    <p:sldId id="334" r:id="rId49"/>
    <p:sldId id="335" r:id="rId50"/>
    <p:sldId id="273" r:id="rId51"/>
    <p:sldId id="282" r:id="rId52"/>
    <p:sldId id="263" r:id="rId53"/>
    <p:sldId id="376" r:id="rId54"/>
    <p:sldId id="375" r:id="rId55"/>
    <p:sldId id="276" r:id="rId56"/>
    <p:sldId id="336" r:id="rId57"/>
    <p:sldId id="337" r:id="rId58"/>
    <p:sldId id="338" r:id="rId59"/>
    <p:sldId id="339" r:id="rId60"/>
    <p:sldId id="340" r:id="rId61"/>
    <p:sldId id="266" r:id="rId62"/>
    <p:sldId id="341" r:id="rId63"/>
    <p:sldId id="342" r:id="rId64"/>
    <p:sldId id="356" r:id="rId65"/>
    <p:sldId id="343" r:id="rId66"/>
    <p:sldId id="344" r:id="rId67"/>
    <p:sldId id="345" r:id="rId68"/>
    <p:sldId id="381" r:id="rId69"/>
    <p:sldId id="346" r:id="rId70"/>
    <p:sldId id="347" r:id="rId71"/>
    <p:sldId id="348" r:id="rId72"/>
    <p:sldId id="349" r:id="rId73"/>
    <p:sldId id="352" r:id="rId74"/>
    <p:sldId id="353" r:id="rId75"/>
    <p:sldId id="371" r:id="rId76"/>
    <p:sldId id="372" r:id="rId77"/>
    <p:sldId id="379" r:id="rId78"/>
    <p:sldId id="380" r:id="rId79"/>
    <p:sldId id="293" r:id="rId80"/>
    <p:sldId id="296" r:id="rId81"/>
    <p:sldId id="264" r:id="rId82"/>
    <p:sldId id="377" r:id="rId83"/>
    <p:sldId id="289" r:id="rId84"/>
    <p:sldId id="366" r:id="rId85"/>
    <p:sldId id="367" r:id="rId86"/>
    <p:sldId id="383" r:id="rId87"/>
    <p:sldId id="368" r:id="rId88"/>
    <p:sldId id="369" r:id="rId89"/>
    <p:sldId id="370" r:id="rId90"/>
    <p:sldId id="332" r:id="rId91"/>
    <p:sldId id="373" r:id="rId92"/>
    <p:sldId id="374" r:id="rId93"/>
    <p:sldId id="277" r:id="rId94"/>
    <p:sldId id="365" r:id="rId95"/>
    <p:sldId id="382" r:id="rId96"/>
    <p:sldId id="267" r:id="rId97"/>
    <p:sldId id="275" r:id="rId98"/>
    <p:sldId id="268" r:id="rId99"/>
    <p:sldId id="269" r:id="rId100"/>
    <p:sldId id="329" r:id="rId101"/>
    <p:sldId id="330" r:id="rId102"/>
    <p:sldId id="331" r:id="rId103"/>
    <p:sldId id="384" r:id="rId10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71" autoAdjust="0"/>
    <p:restoredTop sz="94728" autoAdjust="0"/>
  </p:normalViewPr>
  <p:slideViewPr>
    <p:cSldViewPr>
      <p:cViewPr>
        <p:scale>
          <a:sx n="78" d="100"/>
          <a:sy n="78" d="100"/>
        </p:scale>
        <p:origin x="-88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4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410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3DFC6788-3CCA-487A-88BE-F29263481972}" type="slidenum">
              <a:rPr lang="en-US"/>
              <a:pPr/>
              <a:t>‹#›</a:t>
            </a:fld>
            <a:endParaRPr lang="en-US"/>
          </a:p>
        </p:txBody>
      </p:sp>
    </p:spTree>
    <p:extLst>
      <p:ext uri="{BB962C8B-B14F-4D97-AF65-F5344CB8AC3E}">
        <p14:creationId xmlns:p14="http://schemas.microsoft.com/office/powerpoint/2010/main" val="42515923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C38ACA-FFB6-4B73-9ED4-5ABB6AA0BDAE}" type="slidenum">
              <a:rPr lang="en-US"/>
              <a:pPr/>
              <a:t>1</a:t>
            </a:fld>
            <a:endParaRPr lang="en-US"/>
          </a:p>
        </p:txBody>
      </p:sp>
      <p:sp>
        <p:nvSpPr>
          <p:cNvPr id="125954" name="Rectangle 2"/>
          <p:cNvSpPr>
            <a:spLocks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7A0773-EB07-4527-8068-BCF43569D716}" type="slidenum">
              <a:rPr lang="en-US"/>
              <a:pPr/>
              <a:t>10</a:t>
            </a:fld>
            <a:endParaRPr lang="en-US"/>
          </a:p>
        </p:txBody>
      </p:sp>
      <p:sp>
        <p:nvSpPr>
          <p:cNvPr id="134146" name="Rectangle 2"/>
          <p:cNvSpPr>
            <a:spLocks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2BE7A2-80E3-46B3-BAA9-F267E4D2767D}" type="slidenum">
              <a:rPr lang="en-US"/>
              <a:pPr/>
              <a:t>100</a:t>
            </a:fld>
            <a:endParaRPr lang="en-US"/>
          </a:p>
        </p:txBody>
      </p:sp>
      <p:sp>
        <p:nvSpPr>
          <p:cNvPr id="192514" name="Rectangle 2"/>
          <p:cNvSpPr>
            <a:spLocks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4E241D-19D3-4D02-AB17-4DB5636994D4}" type="slidenum">
              <a:rPr lang="en-US"/>
              <a:pPr/>
              <a:t>101</a:t>
            </a:fld>
            <a:endParaRPr lang="en-US"/>
          </a:p>
        </p:txBody>
      </p:sp>
      <p:sp>
        <p:nvSpPr>
          <p:cNvPr id="193538" name="Rectangle 2"/>
          <p:cNvSpPr>
            <a:spLocks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54E61F-67A7-45DD-BDB0-8C493070654B}" type="slidenum">
              <a:rPr lang="en-US"/>
              <a:pPr/>
              <a:t>102</a:t>
            </a:fld>
            <a:endParaRPr lang="en-US"/>
          </a:p>
        </p:txBody>
      </p:sp>
      <p:sp>
        <p:nvSpPr>
          <p:cNvPr id="194562" name="Rectangle 2"/>
          <p:cNvSpPr>
            <a:spLocks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2E16F7-5527-471C-B4FA-061D3EF7DB50}" type="slidenum">
              <a:rPr lang="en-US"/>
              <a:pPr/>
              <a:t>103</a:t>
            </a:fld>
            <a:endParaRPr lang="en-US"/>
          </a:p>
        </p:txBody>
      </p:sp>
      <p:sp>
        <p:nvSpPr>
          <p:cNvPr id="352258" name="Rectangle 2"/>
          <p:cNvSpPr>
            <a:spLocks noChangeArrowheads="1" noTextEdit="1"/>
          </p:cNvSpPr>
          <p:nvPr>
            <p:ph type="sldImg"/>
          </p:nvPr>
        </p:nvSpPr>
        <p:spPr>
          <a:xfrm>
            <a:off x="1144588" y="685800"/>
            <a:ext cx="4572000" cy="3429000"/>
          </a:xfrm>
          <a:ln/>
        </p:spPr>
      </p:sp>
      <p:sp>
        <p:nvSpPr>
          <p:cNvPr id="35225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BDEE71-D7CB-41F8-A35A-F5655553868F}" type="slidenum">
              <a:rPr lang="en-US"/>
              <a:pPr/>
              <a:t>11</a:t>
            </a:fld>
            <a:endParaRPr lang="en-US"/>
          </a:p>
        </p:txBody>
      </p:sp>
      <p:sp>
        <p:nvSpPr>
          <p:cNvPr id="135170" name="Rectangle 2"/>
          <p:cNvSpPr>
            <a:spLocks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FE3C25-6D36-40C8-A8FB-A98531BA07A0}" type="slidenum">
              <a:rPr lang="en-US"/>
              <a:pPr/>
              <a:t>12</a:t>
            </a:fld>
            <a:endParaRPr lang="en-US"/>
          </a:p>
        </p:txBody>
      </p:sp>
      <p:sp>
        <p:nvSpPr>
          <p:cNvPr id="136194" name="Rectangle 2"/>
          <p:cNvSpPr>
            <a:spLocks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134CD1-4C09-4865-BDEF-C116BC1A50CD}" type="slidenum">
              <a:rPr lang="en-US"/>
              <a:pPr/>
              <a:t>13</a:t>
            </a:fld>
            <a:endParaRPr lang="en-US"/>
          </a:p>
        </p:txBody>
      </p:sp>
      <p:sp>
        <p:nvSpPr>
          <p:cNvPr id="512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EF471D-ECFF-4096-8567-020C48CB2555}" type="slidenum">
              <a:rPr lang="en-US"/>
              <a:pPr/>
              <a:t>14</a:t>
            </a:fld>
            <a:endParaRPr lang="en-US"/>
          </a:p>
        </p:txBody>
      </p:sp>
      <p:sp>
        <p:nvSpPr>
          <p:cNvPr id="312322" name="Rectangle 2"/>
          <p:cNvSpPr>
            <a:spLocks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B0B7C9-B61E-4D93-AF1C-FF669C4E1DAC}" type="slidenum">
              <a:rPr lang="en-US"/>
              <a:pPr/>
              <a:t>15</a:t>
            </a:fld>
            <a:endParaRPr lang="en-US"/>
          </a:p>
        </p:txBody>
      </p:sp>
      <p:sp>
        <p:nvSpPr>
          <p:cNvPr id="8192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5D915A-A099-4329-A9D2-3708A49422B1}" type="slidenum">
              <a:rPr lang="en-US"/>
              <a:pPr/>
              <a:t>16</a:t>
            </a:fld>
            <a:endParaRPr lang="en-US"/>
          </a:p>
        </p:txBody>
      </p:sp>
      <p:sp>
        <p:nvSpPr>
          <p:cNvPr id="717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7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2BEEC9-3416-43A0-A485-217B45682070}" type="slidenum">
              <a:rPr lang="en-US"/>
              <a:pPr/>
              <a:t>17</a:t>
            </a:fld>
            <a:endParaRPr lang="en-US"/>
          </a:p>
        </p:txBody>
      </p:sp>
      <p:sp>
        <p:nvSpPr>
          <p:cNvPr id="921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8D40AA-59E1-4661-BE33-40199CBC16A6}" type="slidenum">
              <a:rPr lang="en-US"/>
              <a:pPr/>
              <a:t>18</a:t>
            </a:fld>
            <a:endParaRPr lang="en-US"/>
          </a:p>
        </p:txBody>
      </p:sp>
      <p:sp>
        <p:nvSpPr>
          <p:cNvPr id="1126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CBA5F2-0147-427E-B63B-4CE03E3ED29C}" type="slidenum">
              <a:rPr lang="en-US"/>
              <a:pPr/>
              <a:t>19</a:t>
            </a:fld>
            <a:endParaRPr lang="en-US"/>
          </a:p>
        </p:txBody>
      </p:sp>
      <p:sp>
        <p:nvSpPr>
          <p:cNvPr id="143362" name="Rectangle 2"/>
          <p:cNvSpPr>
            <a:spLocks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44649F-1298-4629-9012-431FFF07AE67}" type="slidenum">
              <a:rPr lang="en-US"/>
              <a:pPr/>
              <a:t>2</a:t>
            </a:fld>
            <a:endParaRPr lang="en-US"/>
          </a:p>
        </p:txBody>
      </p:sp>
      <p:sp>
        <p:nvSpPr>
          <p:cNvPr id="126978" name="Rectangle 2"/>
          <p:cNvSpPr>
            <a:spLocks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383FA1-9381-4823-B5A1-6B7F6DDEC8D5}" type="slidenum">
              <a:rPr lang="en-US"/>
              <a:pPr/>
              <a:t>20</a:t>
            </a:fld>
            <a:endParaRPr lang="en-US"/>
          </a:p>
        </p:txBody>
      </p:sp>
      <p:sp>
        <p:nvSpPr>
          <p:cNvPr id="144386" name="Rectangle 2"/>
          <p:cNvSpPr>
            <a:spLocks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3B55FF-BE05-421D-B259-5690705A31D0}" type="slidenum">
              <a:rPr lang="en-US"/>
              <a:pPr/>
              <a:t>21</a:t>
            </a:fld>
            <a:endParaRPr lang="en-US"/>
          </a:p>
        </p:txBody>
      </p:sp>
      <p:sp>
        <p:nvSpPr>
          <p:cNvPr id="90114" name="Rectangle 2"/>
          <p:cNvSpPr>
            <a:spLocks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2AAB26-402E-47E4-91C6-22A019713C53}" type="slidenum">
              <a:rPr lang="en-US"/>
              <a:pPr/>
              <a:t>22</a:t>
            </a:fld>
            <a:endParaRPr lang="en-US"/>
          </a:p>
        </p:txBody>
      </p:sp>
      <p:sp>
        <p:nvSpPr>
          <p:cNvPr id="145410" name="Rectangle 2"/>
          <p:cNvSpPr>
            <a:spLocks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E1BECC-F0F7-4E72-839E-2A9859231EE3}" type="slidenum">
              <a:rPr lang="en-US"/>
              <a:pPr/>
              <a:t>23</a:t>
            </a:fld>
            <a:endParaRPr lang="en-US"/>
          </a:p>
        </p:txBody>
      </p:sp>
      <p:sp>
        <p:nvSpPr>
          <p:cNvPr id="89090" name="Rectangle 2"/>
          <p:cNvSpPr>
            <a:spLocks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8CF5AB-D324-4C01-88AB-73E066F16DBA}" type="slidenum">
              <a:rPr lang="en-US"/>
              <a:pPr/>
              <a:t>24</a:t>
            </a:fld>
            <a:endParaRPr lang="en-US"/>
          </a:p>
        </p:txBody>
      </p:sp>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1D789F-6BBF-4A0E-AF4B-DE4A4C1E41FE}" type="slidenum">
              <a:rPr lang="en-US"/>
              <a:pPr/>
              <a:t>25</a:t>
            </a:fld>
            <a:endParaRPr lang="en-US"/>
          </a:p>
        </p:txBody>
      </p:sp>
      <p:sp>
        <p:nvSpPr>
          <p:cNvPr id="138242" name="Rectangle 2"/>
          <p:cNvSpPr>
            <a:spLocks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77470-B851-4C4D-B519-3619729FF873}" type="slidenum">
              <a:rPr lang="en-US"/>
              <a:pPr/>
              <a:t>26</a:t>
            </a:fld>
            <a:endParaRPr lang="en-US"/>
          </a:p>
        </p:txBody>
      </p:sp>
      <p:sp>
        <p:nvSpPr>
          <p:cNvPr id="157698" name="Rectangle 2"/>
          <p:cNvSpPr>
            <a:spLocks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C214D3-41A8-4BB5-BD25-6E33BDD11534}" type="slidenum">
              <a:rPr lang="en-US"/>
              <a:pPr/>
              <a:t>27</a:t>
            </a:fld>
            <a:endParaRPr lang="en-US"/>
          </a:p>
        </p:txBody>
      </p:sp>
      <p:sp>
        <p:nvSpPr>
          <p:cNvPr id="158722" name="Rectangle 2"/>
          <p:cNvSpPr>
            <a:spLocks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E8B825-6EBA-4AD8-8415-223335175A38}" type="slidenum">
              <a:rPr lang="en-US"/>
              <a:pPr/>
              <a:t>28</a:t>
            </a:fld>
            <a:endParaRPr lang="en-US"/>
          </a:p>
        </p:txBody>
      </p:sp>
      <p:sp>
        <p:nvSpPr>
          <p:cNvPr id="313346" name="Rectangle 2"/>
          <p:cNvSpPr>
            <a:spLocks noChangeArrowheads="1" noTextEdit="1"/>
          </p:cNvSpPr>
          <p:nvPr>
            <p:ph type="sldImg"/>
          </p:nvPr>
        </p:nvSpPr>
        <p:spPr>
          <a:ln/>
        </p:spPr>
      </p:sp>
      <p:sp>
        <p:nvSpPr>
          <p:cNvPr id="3133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3B20CE-7089-4B4B-B9CD-4E72DAA5B743}" type="slidenum">
              <a:rPr lang="en-US"/>
              <a:pPr/>
              <a:t>29</a:t>
            </a:fld>
            <a:endParaRPr lang="en-US"/>
          </a:p>
        </p:txBody>
      </p:sp>
      <p:sp>
        <p:nvSpPr>
          <p:cNvPr id="3379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DDB8A9-7F18-47E9-972A-E34591FAB93C}" type="slidenum">
              <a:rPr lang="en-US"/>
              <a:pPr/>
              <a:t>3</a:t>
            </a:fld>
            <a:endParaRPr lang="en-US"/>
          </a:p>
        </p:txBody>
      </p:sp>
      <p:sp>
        <p:nvSpPr>
          <p:cNvPr id="128002" name="Rectangle 2"/>
          <p:cNvSpPr>
            <a:spLocks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A36AC8-7C50-414E-B1D0-9F2BEE958572}" type="slidenum">
              <a:rPr lang="en-US"/>
              <a:pPr/>
              <a:t>30</a:t>
            </a:fld>
            <a:endParaRPr lang="en-US"/>
          </a:p>
        </p:txBody>
      </p:sp>
      <p:sp>
        <p:nvSpPr>
          <p:cNvPr id="3584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3F387-7EA1-4071-81C6-4076166C066B}" type="slidenum">
              <a:rPr lang="en-US"/>
              <a:pPr/>
              <a:t>31</a:t>
            </a:fld>
            <a:endParaRPr lang="en-US"/>
          </a:p>
        </p:txBody>
      </p:sp>
      <p:sp>
        <p:nvSpPr>
          <p:cNvPr id="159746" name="Rectangle 2"/>
          <p:cNvSpPr>
            <a:spLocks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6E01A7-1982-4AE0-81EE-C88D77F5F928}" type="slidenum">
              <a:rPr lang="en-US"/>
              <a:pPr/>
              <a:t>32</a:t>
            </a:fld>
            <a:endParaRPr lang="en-US"/>
          </a:p>
        </p:txBody>
      </p:sp>
      <p:sp>
        <p:nvSpPr>
          <p:cNvPr id="160770" name="Rectangle 2"/>
          <p:cNvSpPr>
            <a:spLocks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6DFF5D-C9C1-4135-8AB9-AE9C0EDA7EBD}" type="slidenum">
              <a:rPr lang="en-US"/>
              <a:pPr/>
              <a:t>33</a:t>
            </a:fld>
            <a:endParaRPr lang="en-US"/>
          </a:p>
        </p:txBody>
      </p:sp>
      <p:sp>
        <p:nvSpPr>
          <p:cNvPr id="164866" name="Rectangle 2"/>
          <p:cNvSpPr>
            <a:spLocks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E05BC4-0C42-48FE-B505-0E03A8273484}" type="slidenum">
              <a:rPr lang="en-US"/>
              <a:pPr/>
              <a:t>34</a:t>
            </a:fld>
            <a:endParaRPr lang="en-US"/>
          </a:p>
        </p:txBody>
      </p:sp>
      <p:sp>
        <p:nvSpPr>
          <p:cNvPr id="174082" name="Rectangle 2"/>
          <p:cNvSpPr>
            <a:spLocks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781986-FABF-4C77-8ADE-B1E587CAD946}" type="slidenum">
              <a:rPr lang="en-US"/>
              <a:pPr/>
              <a:t>35</a:t>
            </a:fld>
            <a:endParaRPr lang="en-US"/>
          </a:p>
        </p:txBody>
      </p:sp>
      <p:sp>
        <p:nvSpPr>
          <p:cNvPr id="314370" name="Rectangle 2"/>
          <p:cNvSpPr>
            <a:spLocks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9DD5E2-4A97-4352-BFF0-A6A906D7849E}" type="slidenum">
              <a:rPr lang="en-US"/>
              <a:pPr/>
              <a:t>36</a:t>
            </a:fld>
            <a:endParaRPr lang="en-US"/>
          </a:p>
        </p:txBody>
      </p:sp>
      <p:sp>
        <p:nvSpPr>
          <p:cNvPr id="315394" name="Rectangle 2"/>
          <p:cNvSpPr>
            <a:spLocks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5B37E7-DA1A-4390-BC9D-C0158BA51FA7}" type="slidenum">
              <a:rPr lang="en-US"/>
              <a:pPr/>
              <a:t>37</a:t>
            </a:fld>
            <a:endParaRPr lang="en-US"/>
          </a:p>
        </p:txBody>
      </p:sp>
      <p:sp>
        <p:nvSpPr>
          <p:cNvPr id="316418" name="Rectangle 2"/>
          <p:cNvSpPr>
            <a:spLocks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678F6-31DF-4347-ACEF-407F12555447}" type="slidenum">
              <a:rPr lang="en-US"/>
              <a:pPr/>
              <a:t>38</a:t>
            </a:fld>
            <a:endParaRPr lang="en-US"/>
          </a:p>
        </p:txBody>
      </p:sp>
      <p:sp>
        <p:nvSpPr>
          <p:cNvPr id="179202" name="Rectangle 2"/>
          <p:cNvSpPr>
            <a:spLocks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E6E831-9428-44C8-AC5C-EE3D7C6AECE4}" type="slidenum">
              <a:rPr lang="en-US"/>
              <a:pPr/>
              <a:t>39</a:t>
            </a:fld>
            <a:endParaRPr lang="en-US"/>
          </a:p>
        </p:txBody>
      </p:sp>
      <p:sp>
        <p:nvSpPr>
          <p:cNvPr id="1331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2272E5-6A39-4AC3-8447-0270F092EDB7}" type="slidenum">
              <a:rPr lang="en-US"/>
              <a:pPr/>
              <a:t>4</a:t>
            </a:fld>
            <a:endParaRPr lang="en-US"/>
          </a:p>
        </p:txBody>
      </p:sp>
      <p:sp>
        <p:nvSpPr>
          <p:cNvPr id="129026" name="Rectangle 2"/>
          <p:cNvSpPr>
            <a:spLocks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1E6223-A5AF-48E2-94C5-649754007DC0}" type="slidenum">
              <a:rPr lang="en-US"/>
              <a:pPr/>
              <a:t>40</a:t>
            </a:fld>
            <a:endParaRPr lang="en-US"/>
          </a:p>
        </p:txBody>
      </p:sp>
      <p:sp>
        <p:nvSpPr>
          <p:cNvPr id="167938" name="Rectangle 2"/>
          <p:cNvSpPr>
            <a:spLocks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FE7BA7-D7F3-4995-B1EF-990C0E096123}" type="slidenum">
              <a:rPr lang="en-US"/>
              <a:pPr/>
              <a:t>41</a:t>
            </a:fld>
            <a:endParaRPr lang="en-US"/>
          </a:p>
        </p:txBody>
      </p:sp>
      <p:sp>
        <p:nvSpPr>
          <p:cNvPr id="191490" name="Rectangle 2"/>
          <p:cNvSpPr>
            <a:spLocks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FF39F4-EC51-4430-87DD-899770200CC6}" type="slidenum">
              <a:rPr lang="en-US"/>
              <a:pPr/>
              <a:t>42</a:t>
            </a:fld>
            <a:endParaRPr lang="en-US"/>
          </a:p>
        </p:txBody>
      </p:sp>
      <p:sp>
        <p:nvSpPr>
          <p:cNvPr id="1536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2F13EE-A1DF-4CEB-832A-F6AEB77E9EBC}" type="slidenum">
              <a:rPr lang="en-US"/>
              <a:pPr/>
              <a:t>43</a:t>
            </a:fld>
            <a:endParaRPr lang="en-US"/>
          </a:p>
        </p:txBody>
      </p:sp>
      <p:sp>
        <p:nvSpPr>
          <p:cNvPr id="75778" name="Rectangle 2"/>
          <p:cNvSpPr>
            <a:spLocks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9CA769-243E-4F08-A1C1-7916B8CD373F}" type="slidenum">
              <a:rPr lang="en-US"/>
              <a:pPr/>
              <a:t>44</a:t>
            </a:fld>
            <a:endParaRPr lang="en-US"/>
          </a:p>
        </p:txBody>
      </p:sp>
      <p:sp>
        <p:nvSpPr>
          <p:cNvPr id="169986" name="Rectangle 2"/>
          <p:cNvSpPr>
            <a:spLocks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600E0E-B00C-4194-B2E4-765EAA1D2FC8}" type="slidenum">
              <a:rPr lang="en-US"/>
              <a:pPr/>
              <a:t>45</a:t>
            </a:fld>
            <a:endParaRPr lang="en-US"/>
          </a:p>
        </p:txBody>
      </p:sp>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A4E122-5594-449C-A06E-631506A68A8F}" type="slidenum">
              <a:rPr lang="en-US"/>
              <a:pPr/>
              <a:t>46</a:t>
            </a:fld>
            <a:endParaRPr lang="en-US"/>
          </a:p>
        </p:txBody>
      </p:sp>
      <p:sp>
        <p:nvSpPr>
          <p:cNvPr id="180226" name="Rectangle 2"/>
          <p:cNvSpPr>
            <a:spLocks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7E2B04-1856-4DFC-9CA3-162D813A62B6}" type="slidenum">
              <a:rPr lang="en-US"/>
              <a:pPr/>
              <a:t>47</a:t>
            </a:fld>
            <a:endParaRPr lang="en-US"/>
          </a:p>
        </p:txBody>
      </p:sp>
      <p:sp>
        <p:nvSpPr>
          <p:cNvPr id="317442" name="Rectangle 2"/>
          <p:cNvSpPr>
            <a:spLocks noChangeArrowheads="1" noTextEdit="1"/>
          </p:cNvSpPr>
          <p:nvPr>
            <p:ph type="sldImg"/>
          </p:nvPr>
        </p:nvSpPr>
        <p:spPr>
          <a:ln/>
        </p:spPr>
      </p:sp>
      <p:sp>
        <p:nvSpPr>
          <p:cNvPr id="3174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2B74F3-D46C-422E-A285-6D07D3FD5FCB}" type="slidenum">
              <a:rPr lang="en-US"/>
              <a:pPr/>
              <a:t>48</a:t>
            </a:fld>
            <a:endParaRPr lang="en-US"/>
          </a:p>
        </p:txBody>
      </p:sp>
      <p:sp>
        <p:nvSpPr>
          <p:cNvPr id="318466" name="Rectangle 2"/>
          <p:cNvSpPr>
            <a:spLocks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77E8D7-5339-48FC-A854-7ACD8624C058}" type="slidenum">
              <a:rPr lang="en-US"/>
              <a:pPr/>
              <a:t>49</a:t>
            </a:fld>
            <a:endParaRPr lang="en-US"/>
          </a:p>
        </p:txBody>
      </p:sp>
      <p:sp>
        <p:nvSpPr>
          <p:cNvPr id="319490" name="Rectangle 2"/>
          <p:cNvSpPr>
            <a:spLocks noChangeArrowheads="1" noTextEdit="1"/>
          </p:cNvSpPr>
          <p:nvPr>
            <p:ph type="sldImg"/>
          </p:nvPr>
        </p:nvSpPr>
        <p:spPr>
          <a:ln/>
        </p:spPr>
      </p:sp>
      <p:sp>
        <p:nvSpPr>
          <p:cNvPr id="3194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01BD9C-A992-45FB-B26F-4DEF29FCE234}" type="slidenum">
              <a:rPr lang="en-US"/>
              <a:pPr/>
              <a:t>5</a:t>
            </a:fld>
            <a:endParaRPr lang="en-US"/>
          </a:p>
        </p:txBody>
      </p:sp>
      <p:sp>
        <p:nvSpPr>
          <p:cNvPr id="311298" name="Rectangle 2"/>
          <p:cNvSpPr>
            <a:spLocks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41CEA0-FFE3-448C-B053-F7598E8278D2}" type="slidenum">
              <a:rPr lang="en-US"/>
              <a:pPr/>
              <a:t>50</a:t>
            </a:fld>
            <a:endParaRPr lang="en-US"/>
          </a:p>
        </p:txBody>
      </p:sp>
      <p:sp>
        <p:nvSpPr>
          <p:cNvPr id="3789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DE6CD2-174A-4D47-9985-6A4305A1A96C}" type="slidenum">
              <a:rPr lang="en-US"/>
              <a:pPr/>
              <a:t>51</a:t>
            </a:fld>
            <a:endParaRPr lang="en-US"/>
          </a:p>
        </p:txBody>
      </p:sp>
      <p:sp>
        <p:nvSpPr>
          <p:cNvPr id="67586" name="Rectangle 2"/>
          <p:cNvSpPr>
            <a:spLocks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636CDD-438F-474E-A440-B4D34583E717}" type="slidenum">
              <a:rPr lang="en-US"/>
              <a:pPr/>
              <a:t>52</a:t>
            </a:fld>
            <a:endParaRPr lang="en-US"/>
          </a:p>
        </p:txBody>
      </p:sp>
      <p:sp>
        <p:nvSpPr>
          <p:cNvPr id="1741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41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FDB265-C084-4902-8288-0C2781E54C26}" type="slidenum">
              <a:rPr lang="en-US"/>
              <a:pPr/>
              <a:t>53</a:t>
            </a:fld>
            <a:endParaRPr lang="en-US"/>
          </a:p>
        </p:txBody>
      </p:sp>
      <p:sp>
        <p:nvSpPr>
          <p:cNvPr id="320514" name="Rectangle 2"/>
          <p:cNvSpPr>
            <a:spLocks noChangeArrowheads="1" noTextEdit="1"/>
          </p:cNvSpPr>
          <p:nvPr>
            <p:ph type="sldImg"/>
          </p:nvPr>
        </p:nvSpPr>
        <p:spPr>
          <a:ln/>
        </p:spPr>
      </p:sp>
      <p:sp>
        <p:nvSpPr>
          <p:cNvPr id="3205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F63063-27F4-4B4B-B864-ADC81AFED7B2}" type="slidenum">
              <a:rPr lang="en-US"/>
              <a:pPr/>
              <a:t>54</a:t>
            </a:fld>
            <a:endParaRPr lang="en-US"/>
          </a:p>
        </p:txBody>
      </p:sp>
      <p:sp>
        <p:nvSpPr>
          <p:cNvPr id="321538" name="Rectangle 2"/>
          <p:cNvSpPr>
            <a:spLocks noChangeArrowheads="1" noTextEdit="1"/>
          </p:cNvSpPr>
          <p:nvPr>
            <p:ph type="sldImg"/>
          </p:nvPr>
        </p:nvSpPr>
        <p:spPr>
          <a:ln/>
        </p:spPr>
      </p:sp>
      <p:sp>
        <p:nvSpPr>
          <p:cNvPr id="3215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462EC-02D1-4419-9C8D-E297AEC557E1}" type="slidenum">
              <a:rPr lang="en-US"/>
              <a:pPr/>
              <a:t>55</a:t>
            </a:fld>
            <a:endParaRPr lang="en-US"/>
          </a:p>
        </p:txBody>
      </p:sp>
      <p:sp>
        <p:nvSpPr>
          <p:cNvPr id="62466" name="Rectangle 2"/>
          <p:cNvSpPr>
            <a:spLocks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ED3C45-867B-4EAC-B9BB-2277D0C6AE9B}" type="slidenum">
              <a:rPr lang="en-US"/>
              <a:pPr/>
              <a:t>56</a:t>
            </a:fld>
            <a:endParaRPr lang="en-US"/>
          </a:p>
        </p:txBody>
      </p:sp>
      <p:sp>
        <p:nvSpPr>
          <p:cNvPr id="322562" name="Rectangle 2"/>
          <p:cNvSpPr>
            <a:spLocks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901339-A3DA-40B2-863D-A6605A59CAF7}" type="slidenum">
              <a:rPr lang="en-US"/>
              <a:pPr/>
              <a:t>57</a:t>
            </a:fld>
            <a:endParaRPr lang="en-US"/>
          </a:p>
        </p:txBody>
      </p:sp>
      <p:sp>
        <p:nvSpPr>
          <p:cNvPr id="323586" name="Rectangle 2"/>
          <p:cNvSpPr>
            <a:spLocks noChangeArrowheads="1" noTextEdit="1"/>
          </p:cNvSpPr>
          <p:nvPr>
            <p:ph type="sldImg"/>
          </p:nvPr>
        </p:nvSpPr>
        <p:spPr>
          <a:ln/>
        </p:spPr>
      </p:sp>
      <p:sp>
        <p:nvSpPr>
          <p:cNvPr id="3235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1E168-15D1-4626-9BBC-AD5684752897}" type="slidenum">
              <a:rPr lang="en-US"/>
              <a:pPr/>
              <a:t>58</a:t>
            </a:fld>
            <a:endParaRPr lang="en-US"/>
          </a:p>
        </p:txBody>
      </p:sp>
      <p:sp>
        <p:nvSpPr>
          <p:cNvPr id="324610" name="Rectangle 2"/>
          <p:cNvSpPr>
            <a:spLocks noChangeArrowheads="1" noTextEdit="1"/>
          </p:cNvSpPr>
          <p:nvPr>
            <p:ph type="sldImg"/>
          </p:nvPr>
        </p:nvSpPr>
        <p:spPr>
          <a:ln/>
        </p:spPr>
      </p:sp>
      <p:sp>
        <p:nvSpPr>
          <p:cNvPr id="3246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40D551-5C53-4E13-A14A-4E9A173801D4}" type="slidenum">
              <a:rPr lang="en-US"/>
              <a:pPr/>
              <a:t>59</a:t>
            </a:fld>
            <a:endParaRPr lang="en-US"/>
          </a:p>
        </p:txBody>
      </p:sp>
      <p:sp>
        <p:nvSpPr>
          <p:cNvPr id="325634" name="Rectangle 2"/>
          <p:cNvSpPr>
            <a:spLocks noChangeArrowheads="1" noTextEdit="1"/>
          </p:cNvSpPr>
          <p:nvPr>
            <p:ph type="sldImg"/>
          </p:nvPr>
        </p:nvSpPr>
        <p:spPr>
          <a:ln/>
        </p:spPr>
      </p:sp>
      <p:sp>
        <p:nvSpPr>
          <p:cNvPr id="3256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8F74BE-D8A8-4F38-A203-2F9A6E4DECDC}" type="slidenum">
              <a:rPr lang="en-US"/>
              <a:pPr/>
              <a:t>6</a:t>
            </a:fld>
            <a:endParaRPr lang="en-US"/>
          </a:p>
        </p:txBody>
      </p:sp>
      <p:sp>
        <p:nvSpPr>
          <p:cNvPr id="130050" name="Rectangle 2"/>
          <p:cNvSpPr>
            <a:spLocks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678E83-F438-4102-B1C4-4FCBE428253F}" type="slidenum">
              <a:rPr lang="en-US"/>
              <a:pPr/>
              <a:t>60</a:t>
            </a:fld>
            <a:endParaRPr lang="en-US"/>
          </a:p>
        </p:txBody>
      </p:sp>
      <p:sp>
        <p:nvSpPr>
          <p:cNvPr id="326658" name="Rectangle 2"/>
          <p:cNvSpPr>
            <a:spLocks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74123C-891A-494B-B1D2-4A89F66EA2BE}" type="slidenum">
              <a:rPr lang="en-US"/>
              <a:pPr/>
              <a:t>61</a:t>
            </a:fld>
            <a:endParaRPr lang="en-US"/>
          </a:p>
        </p:txBody>
      </p:sp>
      <p:sp>
        <p:nvSpPr>
          <p:cNvPr id="2355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561F3C-E3F2-432C-AFF4-602297822BE6}" type="slidenum">
              <a:rPr lang="en-US"/>
              <a:pPr/>
              <a:t>62</a:t>
            </a:fld>
            <a:endParaRPr lang="en-US"/>
          </a:p>
        </p:txBody>
      </p:sp>
      <p:sp>
        <p:nvSpPr>
          <p:cNvPr id="327682" name="Rectangle 2"/>
          <p:cNvSpPr>
            <a:spLocks noChangeArrowheads="1" noTextEdit="1"/>
          </p:cNvSpPr>
          <p:nvPr>
            <p:ph type="sldImg"/>
          </p:nvPr>
        </p:nvSpPr>
        <p:spPr>
          <a:ln/>
        </p:spPr>
      </p:sp>
      <p:sp>
        <p:nvSpPr>
          <p:cNvPr id="3276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B253FB-230C-4DC7-BC1B-B5A006C4BE9C}" type="slidenum">
              <a:rPr lang="en-US"/>
              <a:pPr/>
              <a:t>63</a:t>
            </a:fld>
            <a:endParaRPr lang="en-US"/>
          </a:p>
        </p:txBody>
      </p:sp>
      <p:sp>
        <p:nvSpPr>
          <p:cNvPr id="328706" name="Rectangle 2"/>
          <p:cNvSpPr>
            <a:spLocks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F86350-60AF-4F90-8E9F-A2DB902D05B1}" type="slidenum">
              <a:rPr lang="en-US"/>
              <a:pPr/>
              <a:t>64</a:t>
            </a:fld>
            <a:endParaRPr lang="en-US"/>
          </a:p>
        </p:txBody>
      </p:sp>
      <p:sp>
        <p:nvSpPr>
          <p:cNvPr id="268290" name="Rectangle 2"/>
          <p:cNvSpPr>
            <a:spLocks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4A1369-8903-404F-A889-467F9C47D18B}" type="slidenum">
              <a:rPr lang="en-US"/>
              <a:pPr/>
              <a:t>65</a:t>
            </a:fld>
            <a:endParaRPr lang="en-US"/>
          </a:p>
        </p:txBody>
      </p:sp>
      <p:sp>
        <p:nvSpPr>
          <p:cNvPr id="329730" name="Rectangle 2"/>
          <p:cNvSpPr>
            <a:spLocks noChangeArrowheads="1" noTextEdit="1"/>
          </p:cNvSpPr>
          <p:nvPr>
            <p:ph type="sldImg"/>
          </p:nvPr>
        </p:nvSpPr>
        <p:spPr>
          <a:ln/>
        </p:spPr>
      </p:sp>
      <p:sp>
        <p:nvSpPr>
          <p:cNvPr id="3297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7CF9AB-2F45-49C0-9DBA-84D76B717350}" type="slidenum">
              <a:rPr lang="en-US"/>
              <a:pPr/>
              <a:t>66</a:t>
            </a:fld>
            <a:endParaRPr lang="en-US"/>
          </a:p>
        </p:txBody>
      </p:sp>
      <p:sp>
        <p:nvSpPr>
          <p:cNvPr id="330754" name="Rectangle 2"/>
          <p:cNvSpPr>
            <a:spLocks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E27C7C-4CE0-4E33-AED9-55095B0828E7}" type="slidenum">
              <a:rPr lang="en-US"/>
              <a:pPr/>
              <a:t>67</a:t>
            </a:fld>
            <a:endParaRPr lang="en-US"/>
          </a:p>
        </p:txBody>
      </p:sp>
      <p:sp>
        <p:nvSpPr>
          <p:cNvPr id="331778" name="Rectangle 2"/>
          <p:cNvSpPr>
            <a:spLocks noChangeArrowheads="1" noTextEdit="1"/>
          </p:cNvSpPr>
          <p:nvPr>
            <p:ph type="sldImg"/>
          </p:nvPr>
        </p:nvSpPr>
        <p:spPr>
          <a:ln/>
        </p:spPr>
      </p:sp>
      <p:sp>
        <p:nvSpPr>
          <p:cNvPr id="3317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CAA5B8-0216-4405-A8B5-28E8848816F2}" type="slidenum">
              <a:rPr lang="en-US"/>
              <a:pPr/>
              <a:t>68</a:t>
            </a:fld>
            <a:endParaRPr lang="en-US"/>
          </a:p>
        </p:txBody>
      </p:sp>
      <p:sp>
        <p:nvSpPr>
          <p:cNvPr id="332802" name="Rectangle 2"/>
          <p:cNvSpPr>
            <a:spLocks noChangeArrowheads="1" noTextEdit="1"/>
          </p:cNvSpPr>
          <p:nvPr>
            <p:ph type="sldImg"/>
          </p:nvPr>
        </p:nvSpPr>
        <p:spPr>
          <a:ln/>
        </p:spPr>
      </p:sp>
      <p:sp>
        <p:nvSpPr>
          <p:cNvPr id="33280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D283FA-33DF-4A01-BF3E-55D3C66A3D00}" type="slidenum">
              <a:rPr lang="en-US"/>
              <a:pPr/>
              <a:t>69</a:t>
            </a:fld>
            <a:endParaRPr lang="en-US"/>
          </a:p>
        </p:txBody>
      </p:sp>
      <p:sp>
        <p:nvSpPr>
          <p:cNvPr id="333826" name="Rectangle 2"/>
          <p:cNvSpPr>
            <a:spLocks noChangeArrowheads="1" noTextEdit="1"/>
          </p:cNvSpPr>
          <p:nvPr>
            <p:ph type="sldImg"/>
          </p:nvPr>
        </p:nvSpPr>
        <p:spPr>
          <a:ln/>
        </p:spPr>
      </p:sp>
      <p:sp>
        <p:nvSpPr>
          <p:cNvPr id="3338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9B4C02-EF61-46F1-B7FB-DB6C9B74F75F}" type="slidenum">
              <a:rPr lang="en-US"/>
              <a:pPr/>
              <a:t>7</a:t>
            </a:fld>
            <a:endParaRPr lang="en-US"/>
          </a:p>
        </p:txBody>
      </p:sp>
      <p:sp>
        <p:nvSpPr>
          <p:cNvPr id="131074" name="Rectangle 2"/>
          <p:cNvSpPr>
            <a:spLocks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56B05F-4EC8-43F3-91E0-14953663B208}" type="slidenum">
              <a:rPr lang="en-US"/>
              <a:pPr/>
              <a:t>70</a:t>
            </a:fld>
            <a:endParaRPr lang="en-US"/>
          </a:p>
        </p:txBody>
      </p:sp>
      <p:sp>
        <p:nvSpPr>
          <p:cNvPr id="334850" name="Rectangle 2"/>
          <p:cNvSpPr>
            <a:spLocks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C1AE99-2A78-4995-9895-3E26F7CE1513}" type="slidenum">
              <a:rPr lang="en-US"/>
              <a:pPr/>
              <a:t>71</a:t>
            </a:fld>
            <a:endParaRPr lang="en-US"/>
          </a:p>
        </p:txBody>
      </p:sp>
      <p:sp>
        <p:nvSpPr>
          <p:cNvPr id="335874" name="Rectangle 2"/>
          <p:cNvSpPr>
            <a:spLocks noChangeArrowheads="1" noTextEdit="1"/>
          </p:cNvSpPr>
          <p:nvPr>
            <p:ph type="sldImg"/>
          </p:nvPr>
        </p:nvSpPr>
        <p:spPr>
          <a:ln/>
        </p:spPr>
      </p:sp>
      <p:sp>
        <p:nvSpPr>
          <p:cNvPr id="3358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98D34-2FD3-4D42-A2BD-1994E17AB96B}" type="slidenum">
              <a:rPr lang="en-US"/>
              <a:pPr/>
              <a:t>72</a:t>
            </a:fld>
            <a:endParaRPr lang="en-US"/>
          </a:p>
        </p:txBody>
      </p:sp>
      <p:sp>
        <p:nvSpPr>
          <p:cNvPr id="336898" name="Rectangle 2"/>
          <p:cNvSpPr>
            <a:spLocks noChangeArrowheads="1" noTextEdit="1"/>
          </p:cNvSpPr>
          <p:nvPr>
            <p:ph type="sldImg"/>
          </p:nvPr>
        </p:nvSpPr>
        <p:spPr>
          <a:ln/>
        </p:spPr>
      </p:sp>
      <p:sp>
        <p:nvSpPr>
          <p:cNvPr id="3368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096B49-F109-47BE-8FF6-4773A900DB81}" type="slidenum">
              <a:rPr lang="en-US"/>
              <a:pPr/>
              <a:t>73</a:t>
            </a:fld>
            <a:endParaRPr lang="en-US"/>
          </a:p>
        </p:txBody>
      </p:sp>
      <p:sp>
        <p:nvSpPr>
          <p:cNvPr id="337922" name="Rectangle 2"/>
          <p:cNvSpPr>
            <a:spLocks noChangeArrowheads="1" noTextEdit="1"/>
          </p:cNvSpPr>
          <p:nvPr>
            <p:ph type="sldImg"/>
          </p:nvPr>
        </p:nvSpPr>
        <p:spPr>
          <a:ln/>
        </p:spPr>
      </p:sp>
      <p:sp>
        <p:nvSpPr>
          <p:cNvPr id="3379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42ED24-4123-4163-A14B-18DD001275E3}" type="slidenum">
              <a:rPr lang="en-US"/>
              <a:pPr/>
              <a:t>74</a:t>
            </a:fld>
            <a:endParaRPr lang="en-US"/>
          </a:p>
        </p:txBody>
      </p:sp>
      <p:sp>
        <p:nvSpPr>
          <p:cNvPr id="338946" name="Rectangle 2"/>
          <p:cNvSpPr>
            <a:spLocks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F3296C-EF78-43B7-BAC7-85EAD087B46F}" type="slidenum">
              <a:rPr lang="en-US"/>
              <a:pPr/>
              <a:t>75</a:t>
            </a:fld>
            <a:endParaRPr lang="en-US"/>
          </a:p>
        </p:txBody>
      </p:sp>
      <p:sp>
        <p:nvSpPr>
          <p:cNvPr id="291842" name="Rectangle 2"/>
          <p:cNvSpPr>
            <a:spLocks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CA159-0E59-4212-9070-7DD275BD7977}" type="slidenum">
              <a:rPr lang="en-US"/>
              <a:pPr/>
              <a:t>76</a:t>
            </a:fld>
            <a:endParaRPr lang="en-US"/>
          </a:p>
        </p:txBody>
      </p:sp>
      <p:sp>
        <p:nvSpPr>
          <p:cNvPr id="293890" name="Rectangle 2"/>
          <p:cNvSpPr>
            <a:spLocks noChangeArrowheads="1" noTextEdit="1"/>
          </p:cNvSpPr>
          <p:nvPr>
            <p:ph type="sldImg"/>
          </p:nvPr>
        </p:nvSpPr>
        <p:spPr>
          <a:ln/>
        </p:spPr>
      </p:sp>
      <p:sp>
        <p:nvSpPr>
          <p:cNvPr id="2938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D72DB6-C291-4757-B3B2-FD469606E720}" type="slidenum">
              <a:rPr lang="en-US"/>
              <a:pPr/>
              <a:t>77</a:t>
            </a:fld>
            <a:endParaRPr lang="en-US"/>
          </a:p>
        </p:txBody>
      </p:sp>
      <p:sp>
        <p:nvSpPr>
          <p:cNvPr id="339970" name="Rectangle 2"/>
          <p:cNvSpPr>
            <a:spLocks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C7E651-1ADC-4371-A1FD-6700433231C9}" type="slidenum">
              <a:rPr lang="en-US"/>
              <a:pPr/>
              <a:t>78</a:t>
            </a:fld>
            <a:endParaRPr lang="en-US"/>
          </a:p>
        </p:txBody>
      </p:sp>
      <p:sp>
        <p:nvSpPr>
          <p:cNvPr id="340994" name="Rectangle 2"/>
          <p:cNvSpPr>
            <a:spLocks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A2DB62-BAC8-41A1-9136-CE3CEFFDA908}" type="slidenum">
              <a:rPr lang="en-US"/>
              <a:pPr/>
              <a:t>79</a:t>
            </a:fld>
            <a:endParaRPr lang="en-US"/>
          </a:p>
        </p:txBody>
      </p:sp>
      <p:sp>
        <p:nvSpPr>
          <p:cNvPr id="72706" name="Rectangle 2"/>
          <p:cNvSpPr>
            <a:spLocks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6A8B6F-B31A-4B3B-8C41-B175C8795600}" type="slidenum">
              <a:rPr lang="en-US"/>
              <a:pPr/>
              <a:t>8</a:t>
            </a:fld>
            <a:endParaRPr lang="en-US"/>
          </a:p>
        </p:txBody>
      </p:sp>
      <p:sp>
        <p:nvSpPr>
          <p:cNvPr id="132098" name="Rectangle 2"/>
          <p:cNvSpPr>
            <a:spLocks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2F688C-B788-423D-AE2C-97D2A712568E}" type="slidenum">
              <a:rPr lang="en-US"/>
              <a:pPr/>
              <a:t>80</a:t>
            </a:fld>
            <a:endParaRPr lang="en-US"/>
          </a:p>
        </p:txBody>
      </p:sp>
      <p:sp>
        <p:nvSpPr>
          <p:cNvPr id="8601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601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22C79D-0F65-41E8-9D49-7A2D39A60617}" type="slidenum">
              <a:rPr lang="en-US"/>
              <a:pPr/>
              <a:t>81</a:t>
            </a:fld>
            <a:endParaRPr lang="en-US"/>
          </a:p>
        </p:txBody>
      </p:sp>
      <p:sp>
        <p:nvSpPr>
          <p:cNvPr id="1945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45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91908D-4EB5-427B-AAC6-4BD09FA096F2}" type="slidenum">
              <a:rPr lang="en-US"/>
              <a:pPr/>
              <a:t>82</a:t>
            </a:fld>
            <a:endParaRPr lang="en-US"/>
          </a:p>
        </p:txBody>
      </p:sp>
      <p:sp>
        <p:nvSpPr>
          <p:cNvPr id="342018" name="Rectangle 2"/>
          <p:cNvSpPr>
            <a:spLocks noChangeArrowheads="1" noTextEdit="1"/>
          </p:cNvSpPr>
          <p:nvPr>
            <p:ph type="sldImg"/>
          </p:nvPr>
        </p:nvSpPr>
        <p:spPr>
          <a:ln/>
        </p:spPr>
      </p:sp>
      <p:sp>
        <p:nvSpPr>
          <p:cNvPr id="3420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815695-23BF-4C3D-A321-2B1C849DB675}" type="slidenum">
              <a:rPr lang="en-US"/>
              <a:pPr/>
              <a:t>83</a:t>
            </a:fld>
            <a:endParaRPr lang="en-US"/>
          </a:p>
        </p:txBody>
      </p:sp>
      <p:sp>
        <p:nvSpPr>
          <p:cNvPr id="78850" name="Rectangle 2"/>
          <p:cNvSpPr>
            <a:spLocks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D7C9FD-4F12-471C-982B-D9CDB5262866}" type="slidenum">
              <a:rPr lang="en-US"/>
              <a:pPr/>
              <a:t>84</a:t>
            </a:fld>
            <a:endParaRPr lang="en-US"/>
          </a:p>
        </p:txBody>
      </p:sp>
      <p:sp>
        <p:nvSpPr>
          <p:cNvPr id="343042" name="Rectangle 2"/>
          <p:cNvSpPr>
            <a:spLocks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05463-4212-4D91-9010-960B3C44F8D4}" type="slidenum">
              <a:rPr lang="en-US"/>
              <a:pPr/>
              <a:t>85</a:t>
            </a:fld>
            <a:endParaRPr lang="en-US"/>
          </a:p>
        </p:txBody>
      </p:sp>
      <p:sp>
        <p:nvSpPr>
          <p:cNvPr id="344066" name="Rectangle 2"/>
          <p:cNvSpPr>
            <a:spLocks noChangeArrowheads="1" noTextEdit="1"/>
          </p:cNvSpPr>
          <p:nvPr>
            <p:ph type="sldImg"/>
          </p:nvPr>
        </p:nvSpPr>
        <p:spPr>
          <a:ln/>
        </p:spPr>
      </p:sp>
      <p:sp>
        <p:nvSpPr>
          <p:cNvPr id="3440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37C565-D107-47EB-92C9-E6BD7C9D5F3F}" type="slidenum">
              <a:rPr lang="en-US"/>
              <a:pPr/>
              <a:t>86</a:t>
            </a:fld>
            <a:endParaRPr lang="en-US"/>
          </a:p>
        </p:txBody>
      </p:sp>
      <p:sp>
        <p:nvSpPr>
          <p:cNvPr id="345090" name="Rectangle 2"/>
          <p:cNvSpPr>
            <a:spLocks noChangeArrowheads="1" noTextEdit="1"/>
          </p:cNvSpPr>
          <p:nvPr>
            <p:ph type="sldImg"/>
          </p:nvPr>
        </p:nvSpPr>
        <p:spPr>
          <a:ln/>
        </p:spPr>
      </p:sp>
      <p:sp>
        <p:nvSpPr>
          <p:cNvPr id="3450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6A5BF9-9F69-49BC-AD3D-89DC756B5729}" type="slidenum">
              <a:rPr lang="en-US"/>
              <a:pPr/>
              <a:t>87</a:t>
            </a:fld>
            <a:endParaRPr lang="en-US"/>
          </a:p>
        </p:txBody>
      </p:sp>
      <p:sp>
        <p:nvSpPr>
          <p:cNvPr id="287746" name="Rectangle 2"/>
          <p:cNvSpPr>
            <a:spLocks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7BCA2C-A511-49F1-9EE5-3F82B378900B}" type="slidenum">
              <a:rPr lang="en-US"/>
              <a:pPr/>
              <a:t>88</a:t>
            </a:fld>
            <a:endParaRPr lang="en-US"/>
          </a:p>
        </p:txBody>
      </p:sp>
      <p:sp>
        <p:nvSpPr>
          <p:cNvPr id="346114" name="Rectangle 2"/>
          <p:cNvSpPr>
            <a:spLocks noChangeArrowheads="1" noTextEdit="1"/>
          </p:cNvSpPr>
          <p:nvPr>
            <p:ph type="sldImg"/>
          </p:nvPr>
        </p:nvSpPr>
        <p:spPr>
          <a:ln/>
        </p:spPr>
      </p:sp>
      <p:sp>
        <p:nvSpPr>
          <p:cNvPr id="3461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A5282-A732-44C4-86C7-79A68EE43C47}" type="slidenum">
              <a:rPr lang="en-US"/>
              <a:pPr/>
              <a:t>89</a:t>
            </a:fld>
            <a:endParaRPr lang="en-US"/>
          </a:p>
        </p:txBody>
      </p:sp>
      <p:sp>
        <p:nvSpPr>
          <p:cNvPr id="347138" name="Rectangle 2"/>
          <p:cNvSpPr>
            <a:spLocks noChangeArrowheads="1" noTextEdit="1"/>
          </p:cNvSpPr>
          <p:nvPr>
            <p:ph type="sldImg"/>
          </p:nvPr>
        </p:nvSpPr>
        <p:spPr>
          <a:ln/>
        </p:spPr>
      </p:sp>
      <p:sp>
        <p:nvSpPr>
          <p:cNvPr id="3471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74833-B4F4-41C6-A1A9-5CCA79614A2E}" type="slidenum">
              <a:rPr lang="en-US"/>
              <a:pPr/>
              <a:t>9</a:t>
            </a:fld>
            <a:endParaRPr lang="en-US"/>
          </a:p>
        </p:txBody>
      </p:sp>
      <p:sp>
        <p:nvSpPr>
          <p:cNvPr id="133122" name="Rectangle 2"/>
          <p:cNvSpPr>
            <a:spLocks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9E68C1-2B45-43B4-BF7D-89278AEE68EA}" type="slidenum">
              <a:rPr lang="en-US"/>
              <a:pPr/>
              <a:t>90</a:t>
            </a:fld>
            <a:endParaRPr lang="en-US"/>
          </a:p>
        </p:txBody>
      </p:sp>
      <p:sp>
        <p:nvSpPr>
          <p:cNvPr id="195586" name="Rectangle 2"/>
          <p:cNvSpPr>
            <a:spLocks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3B1DC6-D627-4A41-B734-9B3C17064581}" type="slidenum">
              <a:rPr lang="en-US"/>
              <a:pPr/>
              <a:t>91</a:t>
            </a:fld>
            <a:endParaRPr lang="en-US"/>
          </a:p>
        </p:txBody>
      </p:sp>
      <p:sp>
        <p:nvSpPr>
          <p:cNvPr id="348162" name="Rectangle 2"/>
          <p:cNvSpPr>
            <a:spLocks noChangeArrowheads="1" noTextEdit="1"/>
          </p:cNvSpPr>
          <p:nvPr>
            <p:ph type="sldImg"/>
          </p:nvPr>
        </p:nvSpPr>
        <p:spPr>
          <a:ln/>
        </p:spPr>
      </p:sp>
      <p:sp>
        <p:nvSpPr>
          <p:cNvPr id="3481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CDB664-ACA7-4063-8854-747AA0C845F5}" type="slidenum">
              <a:rPr lang="en-US"/>
              <a:pPr/>
              <a:t>92</a:t>
            </a:fld>
            <a:endParaRPr lang="en-US"/>
          </a:p>
        </p:txBody>
      </p:sp>
      <p:sp>
        <p:nvSpPr>
          <p:cNvPr id="349186" name="Rectangle 2"/>
          <p:cNvSpPr>
            <a:spLocks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32FB78-BFA8-4632-B985-5F24EB421484}" type="slidenum">
              <a:rPr lang="en-US"/>
              <a:pPr/>
              <a:t>93</a:t>
            </a:fld>
            <a:endParaRPr lang="en-US"/>
          </a:p>
        </p:txBody>
      </p:sp>
      <p:sp>
        <p:nvSpPr>
          <p:cNvPr id="63490" name="Rectangle 2"/>
          <p:cNvSpPr>
            <a:spLocks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F718C1-B302-4646-B4A0-54EA2F5D3A57}" type="slidenum">
              <a:rPr lang="en-US"/>
              <a:pPr/>
              <a:t>94</a:t>
            </a:fld>
            <a:endParaRPr lang="en-US"/>
          </a:p>
        </p:txBody>
      </p:sp>
      <p:sp>
        <p:nvSpPr>
          <p:cNvPr id="283650" name="Rectangle 2"/>
          <p:cNvSpPr>
            <a:spLocks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21AE40-EC67-438C-98AB-3B2E5B5040FF}" type="slidenum">
              <a:rPr lang="en-US"/>
              <a:pPr/>
              <a:t>95</a:t>
            </a:fld>
            <a:endParaRPr lang="en-US"/>
          </a:p>
        </p:txBody>
      </p:sp>
      <p:sp>
        <p:nvSpPr>
          <p:cNvPr id="350210" name="Rectangle 2"/>
          <p:cNvSpPr>
            <a:spLocks noChangeArrowheads="1" noTextEdit="1"/>
          </p:cNvSpPr>
          <p:nvPr>
            <p:ph type="sldImg"/>
          </p:nvPr>
        </p:nvSpPr>
        <p:spPr>
          <a:ln/>
        </p:spPr>
      </p:sp>
      <p:sp>
        <p:nvSpPr>
          <p:cNvPr id="3502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09B72C-D969-4EE0-B186-E395AFD05935}" type="slidenum">
              <a:rPr lang="en-US"/>
              <a:pPr/>
              <a:t>96</a:t>
            </a:fld>
            <a:endParaRPr lang="en-US"/>
          </a:p>
        </p:txBody>
      </p:sp>
      <p:sp>
        <p:nvSpPr>
          <p:cNvPr id="2560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60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B1D1BD-645D-49DA-98E1-FA52394BD29B}" type="slidenum">
              <a:rPr lang="en-US"/>
              <a:pPr/>
              <a:t>97</a:t>
            </a:fld>
            <a:endParaRPr lang="en-US"/>
          </a:p>
        </p:txBody>
      </p:sp>
      <p:sp>
        <p:nvSpPr>
          <p:cNvPr id="4198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A5B0A2-5090-48F4-B5C0-7FC310216F85}" type="slidenum">
              <a:rPr lang="en-US"/>
              <a:pPr/>
              <a:t>98</a:t>
            </a:fld>
            <a:endParaRPr lang="en-US"/>
          </a:p>
        </p:txBody>
      </p:sp>
      <p:sp>
        <p:nvSpPr>
          <p:cNvPr id="2765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4E91A3-0E2C-4F9C-A60C-FC72AE147DD1}" type="slidenum">
              <a:rPr lang="en-US"/>
              <a:pPr/>
              <a:t>99</a:t>
            </a:fld>
            <a:endParaRPr lang="en-US"/>
          </a:p>
        </p:txBody>
      </p:sp>
      <p:sp>
        <p:nvSpPr>
          <p:cNvPr id="2969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69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smtClean="0"/>
              <a:t>Click to edit Master title style</a:t>
            </a:r>
          </a:p>
        </p:txBody>
      </p:sp>
      <p:sp>
        <p:nvSpPr>
          <p:cNvPr id="9523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en-US" noProof="0" smtClean="0"/>
              <a:t>Click to edit Master subtitle style</a:t>
            </a:r>
          </a:p>
        </p:txBody>
      </p:sp>
      <p:sp>
        <p:nvSpPr>
          <p:cNvPr id="95236" name="Rectangle 4"/>
          <p:cNvSpPr>
            <a:spLocks noGrp="1" noChangeArrowheads="1"/>
          </p:cNvSpPr>
          <p:nvPr>
            <p:ph type="dt" sz="half" idx="2"/>
          </p:nvPr>
        </p:nvSpPr>
        <p:spPr/>
        <p:txBody>
          <a:bodyPr/>
          <a:lstStyle>
            <a:lvl1pPr>
              <a:defRPr/>
            </a:lvl1pPr>
          </a:lstStyle>
          <a:p>
            <a:endParaRPr lang="en-US" altLang="en-US"/>
          </a:p>
        </p:txBody>
      </p:sp>
      <p:sp>
        <p:nvSpPr>
          <p:cNvPr id="95237"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en-US"/>
          </a:p>
        </p:txBody>
      </p:sp>
      <p:sp>
        <p:nvSpPr>
          <p:cNvPr id="95238" name="Rectangle 6"/>
          <p:cNvSpPr>
            <a:spLocks noGrp="1" noChangeArrowheads="1"/>
          </p:cNvSpPr>
          <p:nvPr>
            <p:ph type="sldNum" sz="quarter" idx="4"/>
          </p:nvPr>
        </p:nvSpPr>
        <p:spPr/>
        <p:txBody>
          <a:bodyPr/>
          <a:lstStyle>
            <a:lvl1pPr>
              <a:defRPr/>
            </a:lvl1pPr>
          </a:lstStyle>
          <a:p>
            <a:fld id="{CD1366AA-9565-4043-8BB4-1D57A4C4F082}" type="slidenum">
              <a:rPr lang="en-US" altLang="en-US"/>
              <a:pPr/>
              <a:t>‹#›</a:t>
            </a:fld>
            <a:endParaRPr lang="en-US" altLang="en-US"/>
          </a:p>
        </p:txBody>
      </p:sp>
      <p:sp>
        <p:nvSpPr>
          <p:cNvPr id="95239"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40"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E082B41-1A9E-4173-A428-F7B6D0E001E3}" type="slidenum">
              <a:rPr lang="en-US" altLang="en-US"/>
              <a:pPr/>
              <a:t>‹#›</a:t>
            </a:fld>
            <a:endParaRPr lang="en-US" altLang="en-US"/>
          </a:p>
        </p:txBody>
      </p:sp>
    </p:spTree>
    <p:extLst>
      <p:ext uri="{BB962C8B-B14F-4D97-AF65-F5344CB8AC3E}">
        <p14:creationId xmlns:p14="http://schemas.microsoft.com/office/powerpoint/2010/main" val="11100502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08F8202-E9FD-467C-8731-3586019589BD}" type="slidenum">
              <a:rPr lang="en-US" altLang="en-US"/>
              <a:pPr/>
              <a:t>‹#›</a:t>
            </a:fld>
            <a:endParaRPr lang="en-US" altLang="en-US"/>
          </a:p>
        </p:txBody>
      </p:sp>
    </p:spTree>
    <p:extLst>
      <p:ext uri="{BB962C8B-B14F-4D97-AF65-F5344CB8AC3E}">
        <p14:creationId xmlns:p14="http://schemas.microsoft.com/office/powerpoint/2010/main" val="231272873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8B1C2AC9-D904-462A-BC45-54A8A5B54016}" type="slidenum">
              <a:rPr lang="en-US" altLang="en-US"/>
              <a:pPr/>
              <a:t>‹#›</a:t>
            </a:fld>
            <a:endParaRPr lang="en-US" altLang="en-US"/>
          </a:p>
        </p:txBody>
      </p:sp>
    </p:spTree>
    <p:extLst>
      <p:ext uri="{BB962C8B-B14F-4D97-AF65-F5344CB8AC3E}">
        <p14:creationId xmlns:p14="http://schemas.microsoft.com/office/powerpoint/2010/main" val="177269289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6042AA4D-D17C-4C87-94EE-2F76FA052723}" type="slidenum">
              <a:rPr lang="en-US" altLang="en-US"/>
              <a:pPr/>
              <a:t>‹#›</a:t>
            </a:fld>
            <a:endParaRPr lang="en-US" altLang="en-US"/>
          </a:p>
        </p:txBody>
      </p:sp>
    </p:spTree>
    <p:extLst>
      <p:ext uri="{BB962C8B-B14F-4D97-AF65-F5344CB8AC3E}">
        <p14:creationId xmlns:p14="http://schemas.microsoft.com/office/powerpoint/2010/main" val="133155958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5AB9E4F5-8E10-42A6-9B04-4B8913A86F24}" type="slidenum">
              <a:rPr lang="en-US" altLang="en-US"/>
              <a:pPr/>
              <a:t>‹#›</a:t>
            </a:fld>
            <a:endParaRPr lang="en-US" altLang="en-US"/>
          </a:p>
        </p:txBody>
      </p:sp>
    </p:spTree>
    <p:extLst>
      <p:ext uri="{BB962C8B-B14F-4D97-AF65-F5344CB8AC3E}">
        <p14:creationId xmlns:p14="http://schemas.microsoft.com/office/powerpoint/2010/main" val="82501103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30725"/>
          </a:xfrm>
        </p:spPr>
        <p:txBody>
          <a:bodyPr/>
          <a:lstStyle/>
          <a:p>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8FBBC638-96F2-4E9F-9503-BBE14E91D8EF}" type="slidenum">
              <a:rPr lang="en-US" altLang="en-US"/>
              <a:pPr/>
              <a:t>‹#›</a:t>
            </a:fld>
            <a:endParaRPr lang="en-US" altLang="en-US"/>
          </a:p>
        </p:txBody>
      </p:sp>
    </p:spTree>
    <p:extLst>
      <p:ext uri="{BB962C8B-B14F-4D97-AF65-F5344CB8AC3E}">
        <p14:creationId xmlns:p14="http://schemas.microsoft.com/office/powerpoint/2010/main" val="32094811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fld id="{EF4C54C8-587C-44BB-A46B-1E0E97A674C7}" type="slidenum">
              <a:rPr lang="en-US" altLang="en-US"/>
              <a:pPr/>
              <a:t>‹#›</a:t>
            </a:fld>
            <a:endParaRPr lang="en-US" altLang="en-US"/>
          </a:p>
        </p:txBody>
      </p:sp>
    </p:spTree>
    <p:extLst>
      <p:ext uri="{BB962C8B-B14F-4D97-AF65-F5344CB8AC3E}">
        <p14:creationId xmlns:p14="http://schemas.microsoft.com/office/powerpoint/2010/main" val="25282513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7FFB073-CEE6-40E8-A38F-EB97ECE55D2D}" type="slidenum">
              <a:rPr lang="en-US" altLang="en-US"/>
              <a:pPr/>
              <a:t>‹#›</a:t>
            </a:fld>
            <a:endParaRPr lang="en-US" altLang="en-US"/>
          </a:p>
        </p:txBody>
      </p:sp>
    </p:spTree>
    <p:extLst>
      <p:ext uri="{BB962C8B-B14F-4D97-AF65-F5344CB8AC3E}">
        <p14:creationId xmlns:p14="http://schemas.microsoft.com/office/powerpoint/2010/main" val="31000678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30CB194-4CA2-463B-8E64-A6B891955AD4}" type="slidenum">
              <a:rPr lang="en-US" altLang="en-US"/>
              <a:pPr/>
              <a:t>‹#›</a:t>
            </a:fld>
            <a:endParaRPr lang="en-US" altLang="en-US"/>
          </a:p>
        </p:txBody>
      </p:sp>
    </p:spTree>
    <p:extLst>
      <p:ext uri="{BB962C8B-B14F-4D97-AF65-F5344CB8AC3E}">
        <p14:creationId xmlns:p14="http://schemas.microsoft.com/office/powerpoint/2010/main" val="32985277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90B56ED-676E-4EAB-A33E-523C504D6D6A}" type="slidenum">
              <a:rPr lang="en-US" altLang="en-US"/>
              <a:pPr/>
              <a:t>‹#›</a:t>
            </a:fld>
            <a:endParaRPr lang="en-US" altLang="en-US"/>
          </a:p>
        </p:txBody>
      </p:sp>
    </p:spTree>
    <p:extLst>
      <p:ext uri="{BB962C8B-B14F-4D97-AF65-F5344CB8AC3E}">
        <p14:creationId xmlns:p14="http://schemas.microsoft.com/office/powerpoint/2010/main" val="91559960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E26DA11-82B7-445F-AE52-3FA18CAB1845}" type="slidenum">
              <a:rPr lang="en-US" altLang="en-US"/>
              <a:pPr/>
              <a:t>‹#›</a:t>
            </a:fld>
            <a:endParaRPr lang="en-US" altLang="en-US"/>
          </a:p>
        </p:txBody>
      </p:sp>
    </p:spTree>
    <p:extLst>
      <p:ext uri="{BB962C8B-B14F-4D97-AF65-F5344CB8AC3E}">
        <p14:creationId xmlns:p14="http://schemas.microsoft.com/office/powerpoint/2010/main" val="6089800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E7273A0-EB84-4E5B-9D14-1166E639092D}" type="slidenum">
              <a:rPr lang="en-US" altLang="en-US"/>
              <a:pPr/>
              <a:t>‹#›</a:t>
            </a:fld>
            <a:endParaRPr lang="en-US" altLang="en-US"/>
          </a:p>
        </p:txBody>
      </p:sp>
    </p:spTree>
    <p:extLst>
      <p:ext uri="{BB962C8B-B14F-4D97-AF65-F5344CB8AC3E}">
        <p14:creationId xmlns:p14="http://schemas.microsoft.com/office/powerpoint/2010/main" val="172196462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F102F8E-B326-47FE-AEDA-E6E74D00B938}" type="slidenum">
              <a:rPr lang="en-US" altLang="en-US"/>
              <a:pPr/>
              <a:t>‹#›</a:t>
            </a:fld>
            <a:endParaRPr lang="en-US" altLang="en-US"/>
          </a:p>
        </p:txBody>
      </p:sp>
    </p:spTree>
    <p:extLst>
      <p:ext uri="{BB962C8B-B14F-4D97-AF65-F5344CB8AC3E}">
        <p14:creationId xmlns:p14="http://schemas.microsoft.com/office/powerpoint/2010/main" val="83448659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93060F3-1DD4-412B-9FA8-5903ED7E154A}" type="slidenum">
              <a:rPr lang="en-US" altLang="en-US"/>
              <a:pPr/>
              <a:t>‹#›</a:t>
            </a:fld>
            <a:endParaRPr lang="en-US" altLang="en-US"/>
          </a:p>
        </p:txBody>
      </p:sp>
    </p:spTree>
    <p:extLst>
      <p:ext uri="{BB962C8B-B14F-4D97-AF65-F5344CB8AC3E}">
        <p14:creationId xmlns:p14="http://schemas.microsoft.com/office/powerpoint/2010/main" val="218175027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5D72698-2B7D-4563-98E7-A192638C53D8}" type="slidenum">
              <a:rPr lang="en-US" altLang="en-US"/>
              <a:pPr/>
              <a:t>‹#›</a:t>
            </a:fld>
            <a:endParaRPr lang="en-US" altLang="en-US"/>
          </a:p>
        </p:txBody>
      </p:sp>
    </p:spTree>
    <p:extLst>
      <p:ext uri="{BB962C8B-B14F-4D97-AF65-F5344CB8AC3E}">
        <p14:creationId xmlns:p14="http://schemas.microsoft.com/office/powerpoint/2010/main" val="157668436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94211"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4212"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a:p>
        </p:txBody>
      </p:sp>
      <p:sp>
        <p:nvSpPr>
          <p:cNvPr id="9421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en-US" altLang="en-US"/>
          </a:p>
        </p:txBody>
      </p:sp>
      <p:sp>
        <p:nvSpPr>
          <p:cNvPr id="94214"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j-lt"/>
              </a:defRPr>
            </a:lvl1pPr>
          </a:lstStyle>
          <a:p>
            <a:fld id="{F810D11A-5292-40B2-9FDE-3B6AC6BA974F}" type="slidenum">
              <a:rPr lang="en-US" altLang="en-US"/>
              <a:pPr/>
              <a:t>‹#›</a:t>
            </a:fld>
            <a:endParaRPr lang="en-US" altLang="en-US"/>
          </a:p>
        </p:txBody>
      </p:sp>
      <p:sp>
        <p:nvSpPr>
          <p:cNvPr id="94215"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1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01.xml"/><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ideo" Target="file:///\\SV_46_A02\WIN\USERS\FACULTY\BDUCK\US%20History\mlkppt\pic13.jpg" TargetMode="Externa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hyperlink" Target="http://www.worldofteaching.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6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6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6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9.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notesSlide" Target="../notesSlides/notesSlide80.xml"/><Relationship Id="rId1" Type="http://schemas.openxmlformats.org/officeDocument/2006/relationships/slideLayout" Target="../slideLayouts/slideLayout7.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8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89.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90.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ChangeArrowheads="1"/>
          </p:cNvSpPr>
          <p:nvPr>
            <p:ph type="ctrTitle"/>
          </p:nvPr>
        </p:nvSpPr>
        <p:spPr/>
        <p:txBody>
          <a:bodyPr/>
          <a:lstStyle/>
          <a:p>
            <a:r>
              <a:rPr lang="en-US"/>
              <a:t>US Civil Rights Movement</a:t>
            </a:r>
          </a:p>
        </p:txBody>
      </p:sp>
      <p:sp>
        <p:nvSpPr>
          <p:cNvPr id="91141" name="Rectangle 5"/>
          <p:cNvSpPr>
            <a:spLocks noGrp="1" noChangeArrowheads="1"/>
          </p:cNvSpPr>
          <p:nvPr>
            <p:ph type="subTitle" idx="1"/>
          </p:nvPr>
        </p:nvSpPr>
        <p:spPr/>
        <p:txBody>
          <a:bodyPr/>
          <a:lstStyle/>
          <a:p>
            <a:r>
              <a:rPr lang="en-US"/>
              <a:t>Beginnings through the 60s</a:t>
            </a:r>
          </a:p>
        </p:txBody>
      </p:sp>
      <p:sp>
        <p:nvSpPr>
          <p:cNvPr id="91142" name="Text Box 6"/>
          <p:cNvSpPr txBox="1">
            <a:spLocks noChangeArrowheads="1"/>
          </p:cNvSpPr>
          <p:nvPr/>
        </p:nvSpPr>
        <p:spPr bwMode="auto">
          <a:xfrm>
            <a:off x="6080125" y="5903913"/>
            <a:ext cx="211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By J. Aaron Collins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endParaRPr lang="en-GB"/>
          </a:p>
        </p:txBody>
      </p:sp>
      <p:sp>
        <p:nvSpPr>
          <p:cNvPr id="99331" name="Rectangle 3"/>
          <p:cNvSpPr>
            <a:spLocks noGrp="1" noChangeArrowheads="1"/>
          </p:cNvSpPr>
          <p:nvPr>
            <p:ph type="body" idx="1"/>
          </p:nvPr>
        </p:nvSpPr>
        <p:spPr/>
        <p:txBody>
          <a:bodyPr/>
          <a:lstStyle/>
          <a:p>
            <a:endParaRPr lang="en-GB"/>
          </a:p>
        </p:txBody>
      </p:sp>
      <p:pic>
        <p:nvPicPr>
          <p:cNvPr id="99332" name="Picture 4" descr="a_jd57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a:t>Civil Rights legal achievements</a:t>
            </a:r>
          </a:p>
        </p:txBody>
      </p:sp>
      <p:sp>
        <p:nvSpPr>
          <p:cNvPr id="182276" name="Rectangle 4"/>
          <p:cNvSpPr>
            <a:spLocks noGrp="1" noChangeArrowheads="1"/>
          </p:cNvSpPr>
          <p:nvPr>
            <p:ph type="body" sz="half" idx="1"/>
          </p:nvPr>
        </p:nvSpPr>
        <p:spPr/>
        <p:txBody>
          <a:bodyPr/>
          <a:lstStyle/>
          <a:p>
            <a:pPr>
              <a:lnSpc>
                <a:spcPct val="90000"/>
              </a:lnSpc>
            </a:pPr>
            <a:r>
              <a:rPr lang="en-US" sz="4200"/>
              <a:t>Harry Truman ordered the armed forces AND the government to be desegregated</a:t>
            </a:r>
            <a:r>
              <a:rPr lang="en-US" sz="2600"/>
              <a:t>.</a:t>
            </a:r>
          </a:p>
        </p:txBody>
      </p:sp>
      <p:pic>
        <p:nvPicPr>
          <p:cNvPr id="182278" name="Picture 6" descr="truman"/>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99050" y="1143000"/>
            <a:ext cx="3303588"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a:t>Dwight D. Eisenhower</a:t>
            </a:r>
          </a:p>
        </p:txBody>
      </p:sp>
      <p:sp>
        <p:nvSpPr>
          <p:cNvPr id="184327" name="Rectangle 7"/>
          <p:cNvSpPr>
            <a:spLocks noGrp="1" noChangeArrowheads="1"/>
          </p:cNvSpPr>
          <p:nvPr>
            <p:ph type="body" sz="half" idx="2"/>
          </p:nvPr>
        </p:nvSpPr>
        <p:spPr/>
        <p:txBody>
          <a:bodyPr/>
          <a:lstStyle/>
          <a:p>
            <a:r>
              <a:rPr lang="en-US" sz="3800"/>
              <a:t>Sent 101</a:t>
            </a:r>
            <a:r>
              <a:rPr lang="en-US" sz="3800" baseline="30000"/>
              <a:t>st</a:t>
            </a:r>
            <a:r>
              <a:rPr lang="en-US" sz="3800"/>
              <a:t> airborne to Little Rock, Arkansas to maintain order.</a:t>
            </a:r>
          </a:p>
        </p:txBody>
      </p:sp>
      <p:pic>
        <p:nvPicPr>
          <p:cNvPr id="184328" name="Picture 8" descr="acsike348_1_11f"/>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73088" y="1143000"/>
            <a:ext cx="3836987" cy="548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6" name="Rectangle 4"/>
          <p:cNvSpPr>
            <a:spLocks noGrp="1" noChangeArrowheads="1"/>
          </p:cNvSpPr>
          <p:nvPr>
            <p:ph type="title"/>
          </p:nvPr>
        </p:nvSpPr>
        <p:spPr/>
        <p:txBody>
          <a:bodyPr/>
          <a:lstStyle/>
          <a:p>
            <a:pPr algn="ctr"/>
            <a:r>
              <a:rPr lang="en-US"/>
              <a:t>John F. Kennedy</a:t>
            </a:r>
          </a:p>
        </p:txBody>
      </p:sp>
      <p:sp>
        <p:nvSpPr>
          <p:cNvPr id="187397" name="Rectangle 5"/>
          <p:cNvSpPr>
            <a:spLocks noGrp="1" noChangeArrowheads="1"/>
          </p:cNvSpPr>
          <p:nvPr>
            <p:ph type="body" sz="half" idx="1"/>
          </p:nvPr>
        </p:nvSpPr>
        <p:spPr/>
        <p:txBody>
          <a:bodyPr/>
          <a:lstStyle/>
          <a:p>
            <a:r>
              <a:rPr lang="en-US" sz="2600"/>
              <a:t>Called Coretta Scott King to pledge support while MLK was in jail.</a:t>
            </a:r>
          </a:p>
          <a:p>
            <a:r>
              <a:rPr lang="en-US" sz="2600"/>
              <a:t>Eventually sent federal protection of freedom riders</a:t>
            </a:r>
          </a:p>
          <a:p>
            <a:r>
              <a:rPr lang="en-US" sz="2600"/>
              <a:t>Proposed need for civil rights legislation</a:t>
            </a:r>
          </a:p>
        </p:txBody>
      </p:sp>
      <p:pic>
        <p:nvPicPr>
          <p:cNvPr id="187399" name="Picture 7" descr="jfk"/>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83163" y="1600200"/>
            <a:ext cx="3368675" cy="4530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Text Box 2"/>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400">
                <a:cs typeface="Arial" charset="0"/>
              </a:rPr>
              <a:t>This powerpoint was kindly donated to </a:t>
            </a:r>
            <a:r>
              <a:rPr lang="en-GB" sz="2400">
                <a:cs typeface="Arial" charset="0"/>
                <a:hlinkClick r:id="rId3"/>
              </a:rPr>
              <a:t>www.worldofteaching.com</a:t>
            </a:r>
            <a:endParaRPr lang="en-GB" sz="2400">
              <a:cs typeface="Arial" charset="0"/>
            </a:endParaRPr>
          </a:p>
          <a:p>
            <a:endParaRPr lang="en-GB" sz="2400">
              <a:cs typeface="Arial" charset="0"/>
            </a:endParaRPr>
          </a:p>
          <a:p>
            <a:endParaRPr lang="en-GB" sz="2400">
              <a:cs typeface="Arial" charset="0"/>
            </a:endParaRPr>
          </a:p>
          <a:p>
            <a:endParaRPr lang="en-GB" sz="2400">
              <a:cs typeface="Arial" charset="0"/>
            </a:endParaRPr>
          </a:p>
          <a:p>
            <a:endParaRPr lang="en-GB" sz="2400">
              <a:cs typeface="Arial" charset="0"/>
            </a:endParaRPr>
          </a:p>
          <a:p>
            <a:r>
              <a:rPr lang="en-GB" sz="2400">
                <a:cs typeface="Arial" charset="0"/>
                <a:hlinkClick r:id="rId3"/>
              </a:rPr>
              <a:t>http://www.worldofteaching.com</a:t>
            </a:r>
            <a:r>
              <a:rPr lang="en-GB" sz="2400">
                <a:cs typeface="Arial" charset="0"/>
              </a:rPr>
              <a:t> is home to over a thousand powerpoints submitted by teachers. This is a completely free site and requires no registration. Please visit and I hope it will help in your teaching.</a:t>
            </a:r>
            <a:endParaRPr lang="en-US" sz="2400">
              <a:cs typeface="Arial"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endParaRPr lang="en-GB"/>
          </a:p>
        </p:txBody>
      </p:sp>
      <p:sp>
        <p:nvSpPr>
          <p:cNvPr id="100355" name="Rectangle 3"/>
          <p:cNvSpPr>
            <a:spLocks noGrp="1" noChangeArrowheads="1"/>
          </p:cNvSpPr>
          <p:nvPr>
            <p:ph type="body" idx="1"/>
          </p:nvPr>
        </p:nvSpPr>
        <p:spPr/>
        <p:txBody>
          <a:bodyPr/>
          <a:lstStyle/>
          <a:p>
            <a:endParaRPr lang="en-GB"/>
          </a:p>
        </p:txBody>
      </p:sp>
      <p:pic>
        <p:nvPicPr>
          <p:cNvPr id="100356" name="Picture 4" descr="coloredadm10c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99263"/>
          </a:xfrm>
          <a:prstGeom prst="rect">
            <a:avLst/>
          </a:prstGeom>
          <a:noFill/>
          <a:extLst>
            <a:ext uri="{909E8E84-426E-40DD-AFC4-6F175D3DCCD1}">
              <a14:hiddenFill xmlns:a14="http://schemas.microsoft.com/office/drawing/2010/main">
                <a:solidFill>
                  <a:srgbClr val="FFFFFF"/>
                </a:solidFill>
              </a14:hiddenFill>
            </a:ext>
          </a:extLst>
        </p:spPr>
      </p:pic>
      <p:sp>
        <p:nvSpPr>
          <p:cNvPr id="100357" name="Text Box 5"/>
          <p:cNvSpPr txBox="1">
            <a:spLocks noChangeArrowheads="1"/>
          </p:cNvSpPr>
          <p:nvPr/>
        </p:nvSpPr>
        <p:spPr bwMode="auto">
          <a:xfrm>
            <a:off x="14288" y="2551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a:t>Dallas Bus Station</a:t>
            </a:r>
          </a:p>
        </p:txBody>
      </p:sp>
      <p:sp>
        <p:nvSpPr>
          <p:cNvPr id="101379" name="Rectangle 3"/>
          <p:cNvSpPr>
            <a:spLocks noGrp="1" noChangeArrowheads="1"/>
          </p:cNvSpPr>
          <p:nvPr>
            <p:ph type="body" idx="1"/>
          </p:nvPr>
        </p:nvSpPr>
        <p:spPr/>
        <p:txBody>
          <a:bodyPr/>
          <a:lstStyle/>
          <a:p>
            <a:endParaRPr lang="en-GB"/>
          </a:p>
        </p:txBody>
      </p:sp>
      <p:pic>
        <p:nvPicPr>
          <p:cNvPr id="101380" name="Picture 4" descr="coloredwaitinglinedall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77963"/>
            <a:ext cx="8915400" cy="5321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Jim Crow Laws</a:t>
            </a:r>
          </a:p>
        </p:txBody>
      </p:sp>
      <p:pic>
        <p:nvPicPr>
          <p:cNvPr id="3075" name="Picture 3" descr="no negroes"/>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471738"/>
            <a:ext cx="8229600" cy="2787650"/>
          </a:xfr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algn="ctr"/>
            <a:r>
              <a:rPr lang="en-US" sz="6200"/>
              <a:t>Texas sign</a:t>
            </a:r>
          </a:p>
        </p:txBody>
      </p:sp>
      <p:sp>
        <p:nvSpPr>
          <p:cNvPr id="261123" name="Rectangle 3"/>
          <p:cNvSpPr>
            <a:spLocks noGrp="1" noChangeArrowheads="1"/>
          </p:cNvSpPr>
          <p:nvPr>
            <p:ph type="body" idx="1"/>
          </p:nvPr>
        </p:nvSpPr>
        <p:spPr/>
        <p:txBody>
          <a:bodyPr/>
          <a:lstStyle/>
          <a:p>
            <a:endParaRPr lang="en-GB"/>
          </a:p>
        </p:txBody>
      </p:sp>
      <p:pic>
        <p:nvPicPr>
          <p:cNvPr id="261124" name="Picture 4" descr="whites-on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12900"/>
            <a:ext cx="5486400" cy="5245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pic>
        <p:nvPicPr>
          <p:cNvPr id="80898" name="Picture 1026" descr="drinking fount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3578225"/>
            <a:ext cx="5143500" cy="3279775"/>
          </a:xfrm>
          <a:prstGeom prst="rect">
            <a:avLst/>
          </a:prstGeom>
          <a:noFill/>
          <a:extLst>
            <a:ext uri="{909E8E84-426E-40DD-AFC4-6F175D3DCCD1}">
              <a14:hiddenFill xmlns:a14="http://schemas.microsoft.com/office/drawing/2010/main">
                <a:solidFill>
                  <a:srgbClr val="FFFFFF"/>
                </a:solidFill>
              </a14:hiddenFill>
            </a:ext>
          </a:extLst>
        </p:spPr>
      </p:pic>
      <p:pic>
        <p:nvPicPr>
          <p:cNvPr id="80899" name="Picture 1027" descr="drinking founta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828800"/>
            <a:ext cx="3581400" cy="2268538"/>
          </a:xfrm>
          <a:prstGeom prst="rect">
            <a:avLst/>
          </a:prstGeom>
          <a:noFill/>
          <a:extLst>
            <a:ext uri="{909E8E84-426E-40DD-AFC4-6F175D3DCCD1}">
              <a14:hiddenFill xmlns:a14="http://schemas.microsoft.com/office/drawing/2010/main">
                <a:solidFill>
                  <a:srgbClr val="FFFFFF"/>
                </a:solidFill>
              </a14:hiddenFill>
            </a:ext>
          </a:extLst>
        </p:spPr>
      </p:pic>
      <p:pic>
        <p:nvPicPr>
          <p:cNvPr id="80900" name="Picture 1028" descr="jimc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33400"/>
            <a:ext cx="259397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80901" name="Picture 1029" descr="no dogs, et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876800"/>
            <a:ext cx="4953000" cy="1612900"/>
          </a:xfrm>
          <a:prstGeom prst="rect">
            <a:avLst/>
          </a:prstGeom>
          <a:noFill/>
          <a:extLst>
            <a:ext uri="{909E8E84-426E-40DD-AFC4-6F175D3DCCD1}">
              <a14:hiddenFill xmlns:a14="http://schemas.microsoft.com/office/drawing/2010/main">
                <a:solidFill>
                  <a:srgbClr val="FFFFFF"/>
                </a:solidFill>
              </a14:hiddenFill>
            </a:ext>
          </a:extLst>
        </p:spPr>
      </p:pic>
      <p:pic>
        <p:nvPicPr>
          <p:cNvPr id="80902" name="Picture 1030" descr="restroo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81000"/>
            <a:ext cx="4114800" cy="1585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80901"/>
                                        </p:tgtEl>
                                        <p:attrNameLst>
                                          <p:attrName>style.visibility</p:attrName>
                                        </p:attrNameLst>
                                      </p:cBhvr>
                                      <p:to>
                                        <p:strVal val="visible"/>
                                      </p:to>
                                    </p:set>
                                    <p:animEffect transition="in" filter="dissolve">
                                      <p:cBhvr>
                                        <p:cTn id="7" dur="500"/>
                                        <p:tgtEl>
                                          <p:spTgt spid="80901"/>
                                        </p:tgtEl>
                                      </p:cBhvr>
                                    </p:animEffect>
                                  </p:childTnLst>
                                </p:cTn>
                              </p:par>
                            </p:childTnLst>
                          </p:cTn>
                        </p:par>
                        <p:par>
                          <p:cTn id="8" fill="hold" nodeType="afterGroup">
                            <p:stCondLst>
                              <p:cond delay="500"/>
                            </p:stCondLst>
                            <p:childTnLst>
                              <p:par>
                                <p:cTn id="9" presetID="9" presetClass="entr" presetSubtype="0" fill="hold" nodeType="afterEffect">
                                  <p:stCondLst>
                                    <p:cond delay="2000"/>
                                  </p:stCondLst>
                                  <p:childTnLst>
                                    <p:set>
                                      <p:cBhvr>
                                        <p:cTn id="10" dur="1" fill="hold">
                                          <p:stCondLst>
                                            <p:cond delay="0"/>
                                          </p:stCondLst>
                                        </p:cTn>
                                        <p:tgtEl>
                                          <p:spTgt spid="80899"/>
                                        </p:tgtEl>
                                        <p:attrNameLst>
                                          <p:attrName>style.visibility</p:attrName>
                                        </p:attrNameLst>
                                      </p:cBhvr>
                                      <p:to>
                                        <p:strVal val="visible"/>
                                      </p:to>
                                    </p:set>
                                    <p:animEffect transition="in" filter="dissolve">
                                      <p:cBhvr>
                                        <p:cTn id="11" dur="500"/>
                                        <p:tgtEl>
                                          <p:spTgt spid="80899"/>
                                        </p:tgtEl>
                                      </p:cBhvr>
                                    </p:animEffect>
                                  </p:childTnLst>
                                </p:cTn>
                              </p:par>
                            </p:childTnLst>
                          </p:cTn>
                        </p:par>
                        <p:par>
                          <p:cTn id="12" fill="hold" nodeType="afterGroup">
                            <p:stCondLst>
                              <p:cond delay="3000"/>
                            </p:stCondLst>
                            <p:childTnLst>
                              <p:par>
                                <p:cTn id="13" presetID="9" presetClass="entr" presetSubtype="0" fill="hold" nodeType="afterEffect">
                                  <p:stCondLst>
                                    <p:cond delay="2000"/>
                                  </p:stCondLst>
                                  <p:childTnLst>
                                    <p:set>
                                      <p:cBhvr>
                                        <p:cTn id="14" dur="1" fill="hold">
                                          <p:stCondLst>
                                            <p:cond delay="0"/>
                                          </p:stCondLst>
                                        </p:cTn>
                                        <p:tgtEl>
                                          <p:spTgt spid="80900"/>
                                        </p:tgtEl>
                                        <p:attrNameLst>
                                          <p:attrName>style.visibility</p:attrName>
                                        </p:attrNameLst>
                                      </p:cBhvr>
                                      <p:to>
                                        <p:strVal val="visible"/>
                                      </p:to>
                                    </p:set>
                                    <p:animEffect transition="in" filter="dissolve">
                                      <p:cBhvr>
                                        <p:cTn id="15" dur="500"/>
                                        <p:tgtEl>
                                          <p:spTgt spid="80900"/>
                                        </p:tgtEl>
                                      </p:cBhvr>
                                    </p:animEffect>
                                  </p:childTnLst>
                                </p:cTn>
                              </p:par>
                            </p:childTnLst>
                          </p:cTn>
                        </p:par>
                        <p:par>
                          <p:cTn id="16" fill="hold" nodeType="afterGroup">
                            <p:stCondLst>
                              <p:cond delay="5500"/>
                            </p:stCondLst>
                            <p:childTnLst>
                              <p:par>
                                <p:cTn id="17" presetID="9" presetClass="entr" presetSubtype="0" fill="hold" nodeType="afterEffect">
                                  <p:stCondLst>
                                    <p:cond delay="2000"/>
                                  </p:stCondLst>
                                  <p:childTnLst>
                                    <p:set>
                                      <p:cBhvr>
                                        <p:cTn id="18" dur="1" fill="hold">
                                          <p:stCondLst>
                                            <p:cond delay="0"/>
                                          </p:stCondLst>
                                        </p:cTn>
                                        <p:tgtEl>
                                          <p:spTgt spid="80898"/>
                                        </p:tgtEl>
                                        <p:attrNameLst>
                                          <p:attrName>style.visibility</p:attrName>
                                        </p:attrNameLst>
                                      </p:cBhvr>
                                      <p:to>
                                        <p:strVal val="visible"/>
                                      </p:to>
                                    </p:set>
                                    <p:animEffect transition="in" filter="dissolve">
                                      <p:cBhvr>
                                        <p:cTn id="19" dur="500"/>
                                        <p:tgtEl>
                                          <p:spTgt spid="80898"/>
                                        </p:tgtEl>
                                      </p:cBhvr>
                                    </p:animEffect>
                                  </p:childTnLst>
                                </p:cTn>
                              </p:par>
                            </p:childTnLst>
                          </p:cTn>
                        </p:par>
                        <p:par>
                          <p:cTn id="20" fill="hold" nodeType="afterGroup">
                            <p:stCondLst>
                              <p:cond delay="8000"/>
                            </p:stCondLst>
                            <p:childTnLst>
                              <p:par>
                                <p:cTn id="21" presetID="9" presetClass="entr" presetSubtype="0" fill="hold" nodeType="afterEffect">
                                  <p:stCondLst>
                                    <p:cond delay="2000"/>
                                  </p:stCondLst>
                                  <p:childTnLst>
                                    <p:set>
                                      <p:cBhvr>
                                        <p:cTn id="22" dur="1" fill="hold">
                                          <p:stCondLst>
                                            <p:cond delay="0"/>
                                          </p:stCondLst>
                                        </p:cTn>
                                        <p:tgtEl>
                                          <p:spTgt spid="80902"/>
                                        </p:tgtEl>
                                        <p:attrNameLst>
                                          <p:attrName>style.visibility</p:attrName>
                                        </p:attrNameLst>
                                      </p:cBhvr>
                                      <p:to>
                                        <p:strVal val="visible"/>
                                      </p:to>
                                    </p:set>
                                    <p:animEffect transition="in" filter="dissolve">
                                      <p:cBhvr>
                                        <p:cTn id="23" dur="500"/>
                                        <p:tgtEl>
                                          <p:spTgt spid="80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Jim Crow Laws</a:t>
            </a:r>
          </a:p>
        </p:txBody>
      </p:sp>
      <p:pic>
        <p:nvPicPr>
          <p:cNvPr id="6147" name="Picture 3" descr="rea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835275"/>
            <a:ext cx="8229600" cy="2060575"/>
          </a:xfr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Jim Crow Laws</a:t>
            </a:r>
          </a:p>
        </p:txBody>
      </p:sp>
      <p:pic>
        <p:nvPicPr>
          <p:cNvPr id="8195" name="Picture 3" descr="restroom"/>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217738"/>
            <a:ext cx="8229600" cy="3295650"/>
          </a:xfr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Jim Crow Laws</a:t>
            </a:r>
          </a:p>
        </p:txBody>
      </p:sp>
      <p:pic>
        <p:nvPicPr>
          <p:cNvPr id="10243" name="Picture 3" descr="fountain"/>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470150"/>
            <a:ext cx="8229600" cy="2790825"/>
          </a:xfr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algn="ctr"/>
            <a:r>
              <a:rPr lang="en-US" sz="5600"/>
              <a:t>NAACP</a:t>
            </a:r>
          </a:p>
        </p:txBody>
      </p:sp>
      <p:sp>
        <p:nvSpPr>
          <p:cNvPr id="139267" name="Rectangle 3"/>
          <p:cNvSpPr>
            <a:spLocks noGrp="1" noChangeArrowheads="1"/>
          </p:cNvSpPr>
          <p:nvPr>
            <p:ph type="body" idx="1"/>
          </p:nvPr>
        </p:nvSpPr>
        <p:spPr/>
        <p:txBody>
          <a:bodyPr/>
          <a:lstStyle/>
          <a:p>
            <a:r>
              <a:rPr lang="en-US" sz="3800"/>
              <a:t>Founded in 1909 by W.E.B. Dubois</a:t>
            </a:r>
          </a:p>
          <a:p>
            <a:r>
              <a:rPr lang="en-US" sz="3800"/>
              <a:t>Fought for equality</a:t>
            </a:r>
          </a:p>
        </p:txBody>
      </p:sp>
      <p:pic>
        <p:nvPicPr>
          <p:cNvPr id="139268" name="Picture 4" descr="dubois_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9388" y="2590800"/>
            <a:ext cx="3484562" cy="426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gn="ctr"/>
            <a:r>
              <a:rPr lang="en-US" sz="6200"/>
              <a:t>Abolitionists</a:t>
            </a:r>
          </a:p>
        </p:txBody>
      </p:sp>
      <p:sp>
        <p:nvSpPr>
          <p:cNvPr id="102403" name="Rectangle 3"/>
          <p:cNvSpPr>
            <a:spLocks noGrp="1" noChangeArrowheads="1"/>
          </p:cNvSpPr>
          <p:nvPr>
            <p:ph type="body" idx="1"/>
          </p:nvPr>
        </p:nvSpPr>
        <p:spPr/>
        <p:txBody>
          <a:bodyPr/>
          <a:lstStyle/>
          <a:p>
            <a:r>
              <a:rPr lang="en-US"/>
              <a:t>Frederick Douglas was the editor of an abolitionist newspaper.</a:t>
            </a:r>
          </a:p>
        </p:txBody>
      </p:sp>
      <p:pic>
        <p:nvPicPr>
          <p:cNvPr id="102404" name="Picture 4" descr="frederick_douglas_north_star"/>
          <p:cNvPicPr>
            <a:picLocks noChangeAspect="1" noChangeArrowheads="1"/>
          </p:cNvPicPr>
          <p:nvPr/>
        </p:nvPicPr>
        <p:blipFill>
          <a:blip r:embed="rId3">
            <a:extLst>
              <a:ext uri="{28A0092B-C50C-407E-A947-70E740481C1C}">
                <a14:useLocalDpi xmlns:a14="http://schemas.microsoft.com/office/drawing/2010/main" val="0"/>
              </a:ext>
            </a:extLst>
          </a:blip>
          <a:srcRect l="13907" r="20529"/>
          <a:stretch>
            <a:fillRect/>
          </a:stretch>
        </p:blipFill>
        <p:spPr bwMode="auto">
          <a:xfrm>
            <a:off x="0" y="2590800"/>
            <a:ext cx="366395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02405" name="Picture 5" descr="north_star_18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609850"/>
            <a:ext cx="5257800" cy="3943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sz="5600"/>
              <a:t>NAACP fought in the courts</a:t>
            </a:r>
          </a:p>
        </p:txBody>
      </p:sp>
      <p:sp>
        <p:nvSpPr>
          <p:cNvPr id="140291" name="Rectangle 3"/>
          <p:cNvSpPr>
            <a:spLocks noGrp="1" noChangeArrowheads="1"/>
          </p:cNvSpPr>
          <p:nvPr>
            <p:ph type="body" idx="1"/>
          </p:nvPr>
        </p:nvSpPr>
        <p:spPr/>
        <p:txBody>
          <a:bodyPr/>
          <a:lstStyle/>
          <a:p>
            <a:r>
              <a:rPr lang="en-US" sz="4200"/>
              <a:t>Thurgood Marshall was hired by the NAACP to argue in the Supreme Court against school segregation.  He won.</a:t>
            </a:r>
          </a:p>
          <a:p>
            <a:r>
              <a:rPr lang="en-US" sz="4200"/>
              <a:t>He was later the 1</a:t>
            </a:r>
            <a:r>
              <a:rPr lang="en-US" sz="4200" baseline="30000"/>
              <a:t>st</a:t>
            </a:r>
            <a:r>
              <a:rPr lang="en-US" sz="4200"/>
              <a:t> Black Supreme Court Justice.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ctr"/>
            <a:r>
              <a:rPr lang="en-US" sz="5600"/>
              <a:t>Thurgood Marshall</a:t>
            </a:r>
          </a:p>
        </p:txBody>
      </p:sp>
      <p:pic>
        <p:nvPicPr>
          <p:cNvPr id="88068" name="Picture 4" descr="jb_modern_marshall_1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4305300" cy="5105400"/>
          </a:xfrm>
          <a:prstGeom prst="rect">
            <a:avLst/>
          </a:prstGeom>
          <a:noFill/>
          <a:extLst>
            <a:ext uri="{909E8E84-426E-40DD-AFC4-6F175D3DCCD1}">
              <a14:hiddenFill xmlns:a14="http://schemas.microsoft.com/office/drawing/2010/main">
                <a:solidFill>
                  <a:srgbClr val="FFFFFF"/>
                </a:solidFill>
              </a14:hiddenFill>
            </a:ext>
          </a:extLst>
        </p:spPr>
      </p:pic>
      <p:pic>
        <p:nvPicPr>
          <p:cNvPr id="88070" name="Picture 6" descr="thurgood_marsh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9063" y="1828800"/>
            <a:ext cx="3559175"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sz="5000"/>
              <a:t>Brown vs. Board of Education 1954</a:t>
            </a:r>
          </a:p>
        </p:txBody>
      </p:sp>
      <p:sp>
        <p:nvSpPr>
          <p:cNvPr id="142339" name="Rectangle 3"/>
          <p:cNvSpPr>
            <a:spLocks noGrp="1" noChangeArrowheads="1"/>
          </p:cNvSpPr>
          <p:nvPr>
            <p:ph type="body" idx="1"/>
          </p:nvPr>
        </p:nvSpPr>
        <p:spPr/>
        <p:txBody>
          <a:bodyPr/>
          <a:lstStyle/>
          <a:p>
            <a:endParaRPr lang="en-GB"/>
          </a:p>
        </p:txBody>
      </p:sp>
      <p:pic>
        <p:nvPicPr>
          <p:cNvPr id="142340" name="Picture 4" descr="Gi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9575"/>
            <a:ext cx="9144000" cy="5224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z="6200"/>
              <a:t>The Fight</a:t>
            </a:r>
          </a:p>
        </p:txBody>
      </p:sp>
      <p:sp>
        <p:nvSpPr>
          <p:cNvPr id="87043" name="Rectangle 3"/>
          <p:cNvSpPr>
            <a:spLocks noGrp="1" noChangeArrowheads="1"/>
          </p:cNvSpPr>
          <p:nvPr>
            <p:ph type="body" idx="1"/>
          </p:nvPr>
        </p:nvSpPr>
        <p:spPr/>
        <p:txBody>
          <a:bodyPr/>
          <a:lstStyle/>
          <a:p>
            <a:r>
              <a:rPr lang="en-US" sz="4200"/>
              <a:t>Many African Americans and whites risked their lives and lost their lives to remedy this situation.</a:t>
            </a:r>
          </a:p>
          <a:p>
            <a:r>
              <a:rPr lang="en-US" sz="4200"/>
              <a:t>Rosa Parks was not the first, but she was the beginning of something special.</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sz="5000"/>
              <a:t>Montgomery Bus Boycott, 1955</a:t>
            </a:r>
          </a:p>
        </p:txBody>
      </p:sp>
      <p:sp>
        <p:nvSpPr>
          <p:cNvPr id="146435" name="Rectangle 3"/>
          <p:cNvSpPr>
            <a:spLocks noGrp="1" noChangeArrowheads="1"/>
          </p:cNvSpPr>
          <p:nvPr>
            <p:ph type="body" idx="1"/>
          </p:nvPr>
        </p:nvSpPr>
        <p:spPr>
          <a:xfrm>
            <a:off x="457200" y="1219200"/>
            <a:ext cx="8229600" cy="4911725"/>
          </a:xfrm>
        </p:spPr>
        <p:txBody>
          <a:bodyPr/>
          <a:lstStyle/>
          <a:p>
            <a:r>
              <a:rPr lang="en-US"/>
              <a:t>Rosa Parks was arrested for violating the segregation laws of Montgomery, Alabama.</a:t>
            </a:r>
          </a:p>
        </p:txBody>
      </p:sp>
      <p:pic>
        <p:nvPicPr>
          <p:cNvPr id="146436" name="Picture 4" descr="rosa_parks_b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590800"/>
            <a:ext cx="5334000" cy="4214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endParaRPr lang="en-GB"/>
          </a:p>
        </p:txBody>
      </p:sp>
      <p:sp>
        <p:nvSpPr>
          <p:cNvPr id="137219" name="Rectangle 3"/>
          <p:cNvSpPr>
            <a:spLocks noGrp="1" noChangeArrowheads="1"/>
          </p:cNvSpPr>
          <p:nvPr>
            <p:ph idx="1"/>
          </p:nvPr>
        </p:nvSpPr>
        <p:spPr/>
        <p:txBody>
          <a:bodyPr/>
          <a:lstStyle/>
          <a:p>
            <a:endParaRPr lang="en-GB"/>
          </a:p>
        </p:txBody>
      </p:sp>
      <p:pic>
        <p:nvPicPr>
          <p:cNvPr id="137220" name="Picture 4" descr="Rosa%20Pa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700" y="476250"/>
            <a:ext cx="4940300" cy="6381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4"/>
          <p:cNvSpPr>
            <a:spLocks noGrp="1" noChangeArrowheads="1"/>
          </p:cNvSpPr>
          <p:nvPr>
            <p:ph type="title"/>
          </p:nvPr>
        </p:nvSpPr>
        <p:spPr/>
        <p:txBody>
          <a:bodyPr/>
          <a:lstStyle/>
          <a:p>
            <a:r>
              <a:rPr lang="en-US" sz="5600"/>
              <a:t>In Response. . .</a:t>
            </a:r>
          </a:p>
        </p:txBody>
      </p:sp>
      <p:sp>
        <p:nvSpPr>
          <p:cNvPr id="147462" name="Rectangle 6"/>
          <p:cNvSpPr>
            <a:spLocks noGrp="1" noChangeArrowheads="1"/>
          </p:cNvSpPr>
          <p:nvPr>
            <p:ph type="body" sz="half" idx="2"/>
          </p:nvPr>
        </p:nvSpPr>
        <p:spPr/>
        <p:txBody>
          <a:bodyPr/>
          <a:lstStyle/>
          <a:p>
            <a:r>
              <a:rPr lang="en-US" sz="3400"/>
              <a:t>For over a year, Blacks </a:t>
            </a:r>
            <a:r>
              <a:rPr lang="en-US" sz="3400">
                <a:solidFill>
                  <a:schemeClr val="tx2"/>
                </a:solidFill>
              </a:rPr>
              <a:t>boycotted</a:t>
            </a:r>
            <a:r>
              <a:rPr lang="en-US" sz="3400"/>
              <a:t> the buses.</a:t>
            </a:r>
          </a:p>
          <a:p>
            <a:r>
              <a:rPr lang="en-US" sz="3400"/>
              <a:t>They carpooled and walked through all weather conditions</a:t>
            </a:r>
          </a:p>
        </p:txBody>
      </p:sp>
      <p:pic>
        <p:nvPicPr>
          <p:cNvPr id="147463" name="Picture 7" descr="bus_boycott"/>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2049463"/>
            <a:ext cx="4724400" cy="3814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4"/>
          <p:cNvSpPr>
            <a:spLocks noGrp="1" noChangeArrowheads="1"/>
          </p:cNvSpPr>
          <p:nvPr>
            <p:ph type="title"/>
          </p:nvPr>
        </p:nvSpPr>
        <p:spPr/>
        <p:txBody>
          <a:bodyPr/>
          <a:lstStyle/>
          <a:p>
            <a:r>
              <a:rPr lang="en-US" sz="3800">
                <a:solidFill>
                  <a:schemeClr val="tx1"/>
                </a:solidFill>
              </a:rPr>
              <a:t>Many were arrested for an “illegal boycott” including their leader. . .</a:t>
            </a:r>
          </a:p>
        </p:txBody>
      </p:sp>
      <p:sp>
        <p:nvSpPr>
          <p:cNvPr id="150533" name="Rectangle 5"/>
          <p:cNvSpPr>
            <a:spLocks noGrp="1" noChangeArrowheads="1"/>
          </p:cNvSpPr>
          <p:nvPr>
            <p:ph type="body" sz="half" idx="1"/>
          </p:nvPr>
        </p:nvSpPr>
        <p:spPr/>
        <p:txBody>
          <a:bodyPr/>
          <a:lstStyle/>
          <a:p>
            <a:endParaRPr lang="en-GB" sz="2600"/>
          </a:p>
        </p:txBody>
      </p:sp>
      <p:pic>
        <p:nvPicPr>
          <p:cNvPr id="150535" name="Picture 7" descr="bus-boycott"/>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t="14609"/>
          <a:stretch>
            <a:fillRect/>
          </a:stretch>
        </p:blipFill>
        <p:spPr>
          <a:xfrm>
            <a:off x="0" y="1447800"/>
            <a:ext cx="9144000"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endParaRPr lang="en-GB"/>
          </a:p>
        </p:txBody>
      </p:sp>
      <p:sp>
        <p:nvSpPr>
          <p:cNvPr id="300035" name="Rectangle 3"/>
          <p:cNvSpPr>
            <a:spLocks noGrp="1" noChangeArrowheads="1"/>
          </p:cNvSpPr>
          <p:nvPr>
            <p:ph type="body" idx="1"/>
          </p:nvPr>
        </p:nvSpPr>
        <p:spPr/>
        <p:txBody>
          <a:bodyPr/>
          <a:lstStyle/>
          <a:p>
            <a:endParaRPr lang="en-GB"/>
          </a:p>
        </p:txBody>
      </p:sp>
      <p:pic>
        <p:nvPicPr>
          <p:cNvPr id="300036" name="Picture 4" descr="mlb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0"/>
            <a:ext cx="5284788"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0"/>
            <a:ext cx="7772400" cy="1143000"/>
          </a:xfrm>
        </p:spPr>
        <p:txBody>
          <a:bodyPr/>
          <a:lstStyle/>
          <a:p>
            <a:r>
              <a:rPr lang="en-US" sz="6200"/>
              <a:t>Martin Luther King Jr.</a:t>
            </a:r>
          </a:p>
        </p:txBody>
      </p:sp>
      <p:sp>
        <p:nvSpPr>
          <p:cNvPr id="32771" name="Rectangle 3"/>
          <p:cNvSpPr>
            <a:spLocks noGrp="1" noChangeArrowheads="1"/>
          </p:cNvSpPr>
          <p:nvPr>
            <p:ph type="body" idx="1"/>
          </p:nvPr>
        </p:nvSpPr>
        <p:spPr>
          <a:xfrm>
            <a:off x="609600" y="1371600"/>
            <a:ext cx="4495800" cy="2743200"/>
          </a:xfrm>
        </p:spPr>
        <p:txBody>
          <a:bodyPr/>
          <a:lstStyle/>
          <a:p>
            <a:pPr>
              <a:lnSpc>
                <a:spcPct val="90000"/>
              </a:lnSpc>
            </a:pPr>
            <a:endParaRPr lang="en-GB"/>
          </a:p>
        </p:txBody>
      </p:sp>
      <p:pic>
        <p:nvPicPr>
          <p:cNvPr id="32772" name="pic13.jpg">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381000" y="1012825"/>
            <a:ext cx="7848600" cy="5832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277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2772"/>
                                        </p:tgtEl>
                                      </p:cBhvr>
                                    </p:cmd>
                                  </p:childTnLst>
                                </p:cTn>
                              </p:par>
                            </p:childTnLst>
                          </p:cTn>
                        </p:par>
                      </p:childTnLst>
                    </p:cTn>
                  </p:par>
                </p:childTnLst>
              </p:cTn>
              <p:nextCondLst>
                <p:cond evt="onClick" delay="0">
                  <p:tgtEl>
                    <p:spTgt spid="32772"/>
                  </p:tgtEl>
                </p:cond>
              </p:nextCondLst>
            </p:seq>
            <p:video>
              <p:cMediaNode>
                <p:cTn id="7" fill="hold" display="0">
                  <p:stCondLst>
                    <p:cond delay="indefinite"/>
                  </p:stCondLst>
                  <p:endCondLst>
                    <p:cond evt="onNext" delay="0">
                      <p:tgtEl>
                        <p:sldTgt/>
                      </p:tgtEl>
                    </p:cond>
                    <p:cond evt="onPrev" delay="0">
                      <p:tgtEl>
                        <p:sldTgt/>
                      </p:tgtEl>
                    </p:cond>
                  </p:endCondLst>
                </p:cTn>
                <p:tgtEl>
                  <p:spTgt spid="3277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sz="6800"/>
              <a:t>On a side note. . .</a:t>
            </a:r>
          </a:p>
        </p:txBody>
      </p:sp>
      <p:sp>
        <p:nvSpPr>
          <p:cNvPr id="103427" name="Rectangle 3"/>
          <p:cNvSpPr>
            <a:spLocks noGrp="1" noChangeArrowheads="1"/>
          </p:cNvSpPr>
          <p:nvPr>
            <p:ph type="body" idx="1"/>
          </p:nvPr>
        </p:nvSpPr>
        <p:spPr>
          <a:xfrm>
            <a:off x="457200" y="1219200"/>
            <a:ext cx="8229600" cy="4911725"/>
          </a:xfrm>
        </p:spPr>
        <p:txBody>
          <a:bodyPr/>
          <a:lstStyle/>
          <a:p>
            <a:r>
              <a:rPr lang="en-US" sz="4600"/>
              <a:t>Are they related?</a:t>
            </a:r>
          </a:p>
        </p:txBody>
      </p:sp>
      <p:pic>
        <p:nvPicPr>
          <p:cNvPr id="103428" name="Picture 4" descr="dougl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3376613" cy="4724400"/>
          </a:xfrm>
          <a:prstGeom prst="rect">
            <a:avLst/>
          </a:prstGeom>
          <a:noFill/>
          <a:extLst>
            <a:ext uri="{909E8E84-426E-40DD-AFC4-6F175D3DCCD1}">
              <a14:hiddenFill xmlns:a14="http://schemas.microsoft.com/office/drawing/2010/main">
                <a:solidFill>
                  <a:srgbClr val="FFFFFF"/>
                </a:solidFill>
              </a14:hiddenFill>
            </a:ext>
          </a:extLst>
        </p:spPr>
      </p:pic>
      <p:pic>
        <p:nvPicPr>
          <p:cNvPr id="103429" name="Picture 5" descr="sno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138363"/>
            <a:ext cx="3175000" cy="4719637"/>
          </a:xfrm>
          <a:prstGeom prst="rect">
            <a:avLst/>
          </a:prstGeom>
          <a:noFill/>
          <a:extLst>
            <a:ext uri="{909E8E84-426E-40DD-AFC4-6F175D3DCCD1}">
              <a14:hiddenFill xmlns:a14="http://schemas.microsoft.com/office/drawing/2010/main">
                <a:solidFill>
                  <a:srgbClr val="FFFFFF"/>
                </a:solidFill>
              </a14:hiddenFill>
            </a:ext>
          </a:extLst>
        </p:spPr>
      </p:pic>
      <p:pic>
        <p:nvPicPr>
          <p:cNvPr id="103432" name="Picture 8" descr="MCj0078711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800" y="2209800"/>
            <a:ext cx="1268413" cy="3186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0"/>
            <a:ext cx="7772400" cy="1143000"/>
          </a:xfrm>
        </p:spPr>
        <p:txBody>
          <a:bodyPr/>
          <a:lstStyle/>
          <a:p>
            <a:endParaRPr lang="en-GB"/>
          </a:p>
        </p:txBody>
      </p:sp>
      <p:sp>
        <p:nvSpPr>
          <p:cNvPr id="34819" name="Rectangle 3"/>
          <p:cNvSpPr>
            <a:spLocks noGrp="1" noChangeArrowheads="1"/>
          </p:cNvSpPr>
          <p:nvPr>
            <p:ph type="body" sz="half" idx="1"/>
          </p:nvPr>
        </p:nvSpPr>
        <p:spPr>
          <a:xfrm>
            <a:off x="685800" y="4267200"/>
            <a:ext cx="8077200" cy="1828800"/>
          </a:xfrm>
        </p:spPr>
        <p:txBody>
          <a:bodyPr/>
          <a:lstStyle/>
          <a:p>
            <a:pPr>
              <a:lnSpc>
                <a:spcPct val="90000"/>
              </a:lnSpc>
            </a:pPr>
            <a:r>
              <a:rPr lang="en-US" sz="4200"/>
              <a:t>While the NAACP fought in the courts, MLK’s organization led the boycott.</a:t>
            </a:r>
          </a:p>
        </p:txBody>
      </p:sp>
      <p:sp>
        <p:nvSpPr>
          <p:cNvPr id="34820" name="Text Box 4"/>
          <p:cNvSpPr txBox="1">
            <a:spLocks noChangeArrowheads="1"/>
          </p:cNvSpPr>
          <p:nvPr/>
        </p:nvSpPr>
        <p:spPr bwMode="auto">
          <a:xfrm>
            <a:off x="4648200" y="6019800"/>
            <a:ext cx="3810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1200">
              <a:latin typeface="Times New Roman" pitchFamily="18" charset="0"/>
            </a:endParaRPr>
          </a:p>
        </p:txBody>
      </p:sp>
      <p:pic>
        <p:nvPicPr>
          <p:cNvPr id="34821" name="Picture 5" descr="rosa_parks_bus"/>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762000" y="0"/>
            <a:ext cx="7543800" cy="4305300"/>
          </a:xfrm>
        </p:spPr>
      </p:pic>
      <p:sp>
        <p:nvSpPr>
          <p:cNvPr id="34822" name="Text Box 6"/>
          <p:cNvSpPr txBox="1">
            <a:spLocks noChangeArrowheads="1"/>
          </p:cNvSpPr>
          <p:nvPr/>
        </p:nvSpPr>
        <p:spPr bwMode="auto">
          <a:xfrm>
            <a:off x="2895600" y="4038600"/>
            <a:ext cx="3962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latin typeface="Times New Roman" pitchFamily="18" charset="0"/>
                <a:hlinkClick r:id="rId4"/>
              </a:rPr>
              <a:t>http://www.africanaonline.com/Graphic/rosa_parks_bus.gif</a:t>
            </a:r>
            <a:endParaRPr lang="en-US" sz="1200">
              <a:latin typeface="Times New Roman" pitchFamily="18"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4"/>
          <p:cNvSpPr>
            <a:spLocks noGrp="1" noChangeArrowheads="1"/>
          </p:cNvSpPr>
          <p:nvPr>
            <p:ph type="title"/>
          </p:nvPr>
        </p:nvSpPr>
        <p:spPr/>
        <p:txBody>
          <a:bodyPr/>
          <a:lstStyle/>
          <a:p>
            <a:pPr algn="ctr"/>
            <a:r>
              <a:rPr lang="en-US" sz="6200"/>
              <a:t>King’s sacrifice</a:t>
            </a:r>
          </a:p>
        </p:txBody>
      </p:sp>
      <p:sp>
        <p:nvSpPr>
          <p:cNvPr id="152582" name="Rectangle 6"/>
          <p:cNvSpPr>
            <a:spLocks noGrp="1" noChangeArrowheads="1"/>
          </p:cNvSpPr>
          <p:nvPr>
            <p:ph type="body" sz="half" idx="2"/>
          </p:nvPr>
        </p:nvSpPr>
        <p:spPr/>
        <p:txBody>
          <a:bodyPr/>
          <a:lstStyle/>
          <a:p>
            <a:r>
              <a:rPr lang="en-US"/>
              <a:t>King was arrested </a:t>
            </a:r>
            <a:r>
              <a:rPr lang="en-US" sz="3800">
                <a:solidFill>
                  <a:srgbClr val="FF0000"/>
                </a:solidFill>
              </a:rPr>
              <a:t>thirty</a:t>
            </a:r>
            <a:r>
              <a:rPr lang="en-US"/>
              <a:t> times in his 38 year life.</a:t>
            </a:r>
          </a:p>
          <a:p>
            <a:r>
              <a:rPr lang="en-US"/>
              <a:t>His house was bombed or nearly bombed several times</a:t>
            </a:r>
          </a:p>
          <a:p>
            <a:r>
              <a:rPr lang="en-US"/>
              <a:t>Death threats constantly</a:t>
            </a:r>
          </a:p>
        </p:txBody>
      </p:sp>
      <p:pic>
        <p:nvPicPr>
          <p:cNvPr id="152583" name="Picture 7" descr="kingarrested"/>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28588" y="1219200"/>
            <a:ext cx="4316412" cy="563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lgn="ctr"/>
            <a:r>
              <a:rPr lang="en-US" sz="6800"/>
              <a:t>Success!</a:t>
            </a:r>
          </a:p>
        </p:txBody>
      </p:sp>
      <p:sp>
        <p:nvSpPr>
          <p:cNvPr id="154629" name="Rectangle 5"/>
          <p:cNvSpPr>
            <a:spLocks noGrp="1" noChangeArrowheads="1"/>
          </p:cNvSpPr>
          <p:nvPr>
            <p:ph type="body" sz="half" idx="2"/>
          </p:nvPr>
        </p:nvSpPr>
        <p:spPr/>
        <p:txBody>
          <a:bodyPr/>
          <a:lstStyle/>
          <a:p>
            <a:endParaRPr lang="en-GB" sz="2600"/>
          </a:p>
        </p:txBody>
      </p:sp>
      <p:pic>
        <p:nvPicPr>
          <p:cNvPr id="154632" name="Picture 8" descr="%20%20apple%20computer%20Rosa%20Parks"/>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t="16519"/>
          <a:stretch>
            <a:fillRect/>
          </a:stretch>
        </p:blipFill>
        <p:spPr>
          <a:xfrm>
            <a:off x="0" y="2133600"/>
            <a:ext cx="9144000" cy="4484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5" name="Rectangle 5"/>
          <p:cNvSpPr>
            <a:spLocks noGrp="1" noChangeArrowheads="1"/>
          </p:cNvSpPr>
          <p:nvPr>
            <p:ph type="title"/>
          </p:nvPr>
        </p:nvSpPr>
        <p:spPr/>
        <p:txBody>
          <a:bodyPr/>
          <a:lstStyle/>
          <a:p>
            <a:endParaRPr lang="en-GB"/>
          </a:p>
        </p:txBody>
      </p:sp>
      <p:sp>
        <p:nvSpPr>
          <p:cNvPr id="163846" name="Rectangle 6"/>
          <p:cNvSpPr>
            <a:spLocks noGrp="1" noChangeArrowheads="1"/>
          </p:cNvSpPr>
          <p:nvPr>
            <p:ph type="body" sz="half" idx="1"/>
          </p:nvPr>
        </p:nvSpPr>
        <p:spPr>
          <a:xfrm>
            <a:off x="0" y="228600"/>
            <a:ext cx="4191000" cy="6629400"/>
          </a:xfrm>
        </p:spPr>
        <p:txBody>
          <a:bodyPr/>
          <a:lstStyle/>
          <a:p>
            <a:r>
              <a:rPr lang="en-US" sz="5600"/>
              <a:t>Gandhi inspired King to be direct and nonviolent towards Whites.</a:t>
            </a:r>
          </a:p>
        </p:txBody>
      </p:sp>
      <p:sp>
        <p:nvSpPr>
          <p:cNvPr id="163847" name="Rectangle 7"/>
          <p:cNvSpPr>
            <a:spLocks noGrp="1" noChangeArrowheads="1"/>
          </p:cNvSpPr>
          <p:nvPr>
            <p:ph sz="half" idx="2"/>
          </p:nvPr>
        </p:nvSpPr>
        <p:spPr/>
        <p:txBody>
          <a:bodyPr/>
          <a:lstStyle/>
          <a:p>
            <a:endParaRPr lang="en-GB" sz="2600"/>
          </a:p>
        </p:txBody>
      </p:sp>
      <p:pic>
        <p:nvPicPr>
          <p:cNvPr id="163844" name="Picture 4" descr="MLK12"/>
          <p:cNvPicPr>
            <a:picLocks noChangeAspect="1" noChangeArrowheads="1"/>
          </p:cNvPicPr>
          <p:nvPr/>
        </p:nvPicPr>
        <p:blipFill>
          <a:blip r:embed="rId3">
            <a:extLst>
              <a:ext uri="{28A0092B-C50C-407E-A947-70E740481C1C}">
                <a14:useLocalDpi xmlns:a14="http://schemas.microsoft.com/office/drawing/2010/main" val="0"/>
              </a:ext>
            </a:extLst>
          </a:blip>
          <a:srcRect b="14444"/>
          <a:stretch>
            <a:fillRect/>
          </a:stretch>
        </p:blipFill>
        <p:spPr bwMode="auto">
          <a:xfrm>
            <a:off x="4341813" y="0"/>
            <a:ext cx="4802187"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endParaRPr lang="en-GB"/>
          </a:p>
        </p:txBody>
      </p:sp>
      <p:sp>
        <p:nvSpPr>
          <p:cNvPr id="173059" name="Rectangle 3"/>
          <p:cNvSpPr>
            <a:spLocks noGrp="1" noChangeArrowheads="1"/>
          </p:cNvSpPr>
          <p:nvPr>
            <p:ph type="body" idx="1"/>
          </p:nvPr>
        </p:nvSpPr>
        <p:spPr>
          <a:xfrm>
            <a:off x="457200" y="381000"/>
            <a:ext cx="8686800" cy="6858000"/>
          </a:xfrm>
        </p:spPr>
        <p:txBody>
          <a:bodyPr/>
          <a:lstStyle/>
          <a:p>
            <a:r>
              <a:rPr lang="en-US" sz="3400" b="1">
                <a:solidFill>
                  <a:srgbClr val="FF0000"/>
                </a:solidFill>
              </a:rPr>
              <a:t>Violence never solves problems. It only creates new and more complicated ones. If we succumb to the temptation of using violence in our struggle for justice, unborn generations will be the recipients of a long and desolate night of bitterness, and our chief legacy to the future will be an endless reign of meaningless chaos.</a:t>
            </a:r>
            <a:r>
              <a:rPr lang="en-US" sz="3400" b="1"/>
              <a:t/>
            </a:r>
            <a:br>
              <a:rPr lang="en-US" sz="3400" b="1"/>
            </a:br>
            <a:endParaRPr lang="en-US" sz="3400" b="1"/>
          </a:p>
          <a:p>
            <a:pPr>
              <a:buFont typeface="Wingdings" pitchFamily="2" charset="2"/>
              <a:buNone/>
            </a:pPr>
            <a:r>
              <a:rPr lang="en-US" sz="3400" b="1"/>
              <a:t>--Dr. Martin Luther King, Jr., "Facing the Challenge of a New Age"</a:t>
            </a:r>
            <a:r>
              <a:rPr lang="en-US" sz="2600"/>
              <a:t>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4" name="Rectangle 4"/>
          <p:cNvSpPr>
            <a:spLocks noGrp="1" noChangeArrowheads="1"/>
          </p:cNvSpPr>
          <p:nvPr>
            <p:ph type="ctrTitle"/>
          </p:nvPr>
        </p:nvSpPr>
        <p:spPr/>
        <p:txBody>
          <a:bodyPr/>
          <a:lstStyle/>
          <a:p>
            <a:r>
              <a:rPr lang="en-US" sz="7400"/>
              <a:t>Get ready for your quiz!</a:t>
            </a:r>
          </a:p>
        </p:txBody>
      </p:sp>
      <p:sp>
        <p:nvSpPr>
          <p:cNvPr id="271365" name="Rectangle 5"/>
          <p:cNvSpPr>
            <a:spLocks noGrp="1" noChangeArrowheads="1"/>
          </p:cNvSpPr>
          <p:nvPr>
            <p:ph type="subTitle" idx="1"/>
          </p:nvPr>
        </p:nvSpPr>
        <p:spPr/>
        <p:txBody>
          <a:bodyPr/>
          <a:lstStyle/>
          <a:p>
            <a:r>
              <a:rPr lang="en-US" sz="5400"/>
              <a:t>6 questions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pPr algn="ctr"/>
            <a:r>
              <a:rPr lang="en-US" sz="6800"/>
              <a:t>Quiz</a:t>
            </a:r>
          </a:p>
        </p:txBody>
      </p:sp>
      <p:sp>
        <p:nvSpPr>
          <p:cNvPr id="269315" name="Rectangle 3"/>
          <p:cNvSpPr>
            <a:spLocks noGrp="1" noChangeArrowheads="1"/>
          </p:cNvSpPr>
          <p:nvPr>
            <p:ph type="body" idx="1"/>
          </p:nvPr>
        </p:nvSpPr>
        <p:spPr/>
        <p:txBody>
          <a:bodyPr/>
          <a:lstStyle/>
          <a:p>
            <a:r>
              <a:rPr lang="en-US" sz="3800"/>
              <a:t>1. Name 2 abolitionists from the 1800s.</a:t>
            </a:r>
          </a:p>
          <a:p>
            <a:r>
              <a:rPr lang="en-US" sz="3800"/>
              <a:t>2. Whose arrest sparked the Montgomery Bus Boycott?</a:t>
            </a:r>
          </a:p>
          <a:p>
            <a:r>
              <a:rPr lang="en-US" sz="3800"/>
              <a:t>3. Who founded the NAACP in 1909?</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endParaRPr lang="en-GB"/>
          </a:p>
        </p:txBody>
      </p:sp>
      <p:sp>
        <p:nvSpPr>
          <p:cNvPr id="270339" name="Rectangle 3"/>
          <p:cNvSpPr>
            <a:spLocks noGrp="1" noChangeArrowheads="1"/>
          </p:cNvSpPr>
          <p:nvPr>
            <p:ph type="body" idx="1"/>
          </p:nvPr>
        </p:nvSpPr>
        <p:spPr/>
        <p:txBody>
          <a:bodyPr/>
          <a:lstStyle/>
          <a:p>
            <a:r>
              <a:rPr lang="en-US" sz="3800"/>
              <a:t>4. Who inspired MLK’s nonviolent strategies?</a:t>
            </a:r>
          </a:p>
          <a:p>
            <a:r>
              <a:rPr lang="en-US" sz="3800"/>
              <a:t>5. Which laws required segregation?</a:t>
            </a:r>
          </a:p>
          <a:p>
            <a:r>
              <a:rPr lang="en-US" sz="3800"/>
              <a:t>6. Which Supreme Court case integrated schools?</a:t>
            </a:r>
          </a:p>
          <a:p>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381000" y="228600"/>
            <a:ext cx="8229600" cy="1139825"/>
          </a:xfrm>
        </p:spPr>
        <p:txBody>
          <a:bodyPr/>
          <a:lstStyle/>
          <a:p>
            <a:r>
              <a:rPr lang="en-US" sz="6200"/>
              <a:t>What to do next?</a:t>
            </a:r>
          </a:p>
        </p:txBody>
      </p:sp>
      <p:sp>
        <p:nvSpPr>
          <p:cNvPr id="177155" name="Rectangle 3"/>
          <p:cNvSpPr>
            <a:spLocks noGrp="1" noChangeArrowheads="1"/>
          </p:cNvSpPr>
          <p:nvPr>
            <p:ph type="body" idx="1"/>
          </p:nvPr>
        </p:nvSpPr>
        <p:spPr>
          <a:xfrm>
            <a:off x="381000" y="1447800"/>
            <a:ext cx="8229600" cy="4530725"/>
          </a:xfrm>
        </p:spPr>
        <p:txBody>
          <a:bodyPr/>
          <a:lstStyle/>
          <a:p>
            <a:r>
              <a:rPr lang="en-US" sz="5000"/>
              <a:t>You can’t boycott something that doesn’t want your business anyway!</a:t>
            </a:r>
          </a:p>
          <a:p>
            <a:r>
              <a:rPr lang="en-US" sz="5000"/>
              <a:t>A new, nonviolent tactic was needed.</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6800"/>
              <a:t>Sit ins</a:t>
            </a:r>
          </a:p>
        </p:txBody>
      </p:sp>
      <p:pic>
        <p:nvPicPr>
          <p:cNvPr id="12291" name="Picture 3" descr="sit ins"/>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87500" y="1600200"/>
            <a:ext cx="5967413" cy="4530725"/>
          </a:xfrm>
        </p:spPr>
      </p:pic>
      <p:sp>
        <p:nvSpPr>
          <p:cNvPr id="115714" name="Text Box 2"/>
          <p:cNvSpPr txBox="1">
            <a:spLocks noChangeArrowheads="1"/>
          </p:cNvSpPr>
          <p:nvPr/>
        </p:nvSpPr>
        <p:spPr bwMode="auto">
          <a:xfrm>
            <a:off x="1355725" y="6132513"/>
            <a:ext cx="6873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solidFill>
                  <a:srgbClr val="FF0000"/>
                </a:solidFill>
              </a:rPr>
              <a:t>This was in Greensboro, North Carolina</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sz="6800"/>
              <a:t>Harriet Tubman </a:t>
            </a:r>
          </a:p>
        </p:txBody>
      </p:sp>
      <p:sp>
        <p:nvSpPr>
          <p:cNvPr id="104451" name="Rectangle 3"/>
          <p:cNvSpPr>
            <a:spLocks noGrp="1" noChangeArrowheads="1"/>
          </p:cNvSpPr>
          <p:nvPr>
            <p:ph type="body" idx="1"/>
          </p:nvPr>
        </p:nvSpPr>
        <p:spPr/>
        <p:txBody>
          <a:bodyPr/>
          <a:lstStyle/>
          <a:p>
            <a:r>
              <a:rPr lang="en-US"/>
              <a:t>Helped slaves escape via the Underground Railroad.</a:t>
            </a:r>
          </a:p>
        </p:txBody>
      </p:sp>
      <p:pic>
        <p:nvPicPr>
          <p:cNvPr id="104452" name="Picture 4" descr="tub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0800"/>
            <a:ext cx="4038600" cy="4105275"/>
          </a:xfrm>
          <a:prstGeom prst="rect">
            <a:avLst/>
          </a:prstGeom>
          <a:noFill/>
          <a:extLst>
            <a:ext uri="{909E8E84-426E-40DD-AFC4-6F175D3DCCD1}">
              <a14:hiddenFill xmlns:a14="http://schemas.microsoft.com/office/drawing/2010/main">
                <a:solidFill>
                  <a:srgbClr val="FFFFFF"/>
                </a:solidFill>
              </a14:hiddenFill>
            </a:ext>
          </a:extLst>
        </p:spPr>
      </p:pic>
      <p:pic>
        <p:nvPicPr>
          <p:cNvPr id="104454" name="Picture 6" descr="nlc001862-v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590800"/>
            <a:ext cx="5105400" cy="426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sz="3800"/>
              <a:t>They were led not by MLK but by college students!</a:t>
            </a:r>
          </a:p>
        </p:txBody>
      </p:sp>
      <p:sp>
        <p:nvSpPr>
          <p:cNvPr id="166915" name="Rectangle 3"/>
          <p:cNvSpPr>
            <a:spLocks noGrp="1" noChangeArrowheads="1"/>
          </p:cNvSpPr>
          <p:nvPr>
            <p:ph idx="1"/>
          </p:nvPr>
        </p:nvSpPr>
        <p:spPr/>
        <p:txBody>
          <a:bodyPr/>
          <a:lstStyle/>
          <a:p>
            <a:endParaRPr lang="en-GB"/>
          </a:p>
        </p:txBody>
      </p:sp>
      <p:pic>
        <p:nvPicPr>
          <p:cNvPr id="166916" name="Picture 4" descr="nashvillesit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229600" cy="533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algn="ctr"/>
            <a:r>
              <a:rPr lang="en-US" sz="6200"/>
              <a:t>Sit-in Tactics</a:t>
            </a:r>
          </a:p>
        </p:txBody>
      </p:sp>
      <p:sp>
        <p:nvSpPr>
          <p:cNvPr id="181251" name="Rectangle 3"/>
          <p:cNvSpPr>
            <a:spLocks noGrp="1" noChangeArrowheads="1"/>
          </p:cNvSpPr>
          <p:nvPr>
            <p:ph type="body" idx="1"/>
          </p:nvPr>
        </p:nvSpPr>
        <p:spPr>
          <a:xfrm>
            <a:off x="457200" y="1295400"/>
            <a:ext cx="8229600" cy="4835525"/>
          </a:xfrm>
        </p:spPr>
        <p:txBody>
          <a:bodyPr/>
          <a:lstStyle/>
          <a:p>
            <a:r>
              <a:rPr lang="en-US" sz="3800"/>
              <a:t>Dress in you Sunday best.</a:t>
            </a:r>
          </a:p>
          <a:p>
            <a:r>
              <a:rPr lang="en-US" sz="3800"/>
              <a:t>Be respectful to employees and police.</a:t>
            </a:r>
          </a:p>
          <a:p>
            <a:r>
              <a:rPr lang="en-US" sz="3800"/>
              <a:t>Do not resist arrest!</a:t>
            </a:r>
          </a:p>
          <a:p>
            <a:r>
              <a:rPr lang="en-US" sz="3800"/>
              <a:t>Do not fight back!</a:t>
            </a:r>
          </a:p>
          <a:p>
            <a:r>
              <a:rPr lang="en-US" sz="3800"/>
              <a:t>Remember, journalists are everywhere</a:t>
            </a:r>
            <a:r>
              <a:rPr lang="en-US" sz="3400"/>
              <a:t>!</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n-GB"/>
          </a:p>
        </p:txBody>
      </p:sp>
      <p:pic>
        <p:nvPicPr>
          <p:cNvPr id="14339" name="Picture 3" descr="sit-ins 2"/>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629400"/>
          </a:xfrm>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304800"/>
            <a:ext cx="8229600" cy="1417638"/>
          </a:xfrm>
        </p:spPr>
        <p:txBody>
          <a:bodyPr/>
          <a:lstStyle/>
          <a:p>
            <a:r>
              <a:rPr lang="en-US"/>
              <a:t>Students were ready to take your place if you had a class to attend.</a:t>
            </a:r>
          </a:p>
        </p:txBody>
      </p:sp>
      <p:sp>
        <p:nvSpPr>
          <p:cNvPr id="59395" name="Rectangle 3"/>
          <p:cNvSpPr>
            <a:spLocks noGrp="1" noChangeArrowheads="1"/>
          </p:cNvSpPr>
          <p:nvPr>
            <p:ph idx="1"/>
          </p:nvPr>
        </p:nvSpPr>
        <p:spPr/>
        <p:txBody>
          <a:bodyPr/>
          <a:lstStyle/>
          <a:p>
            <a:endParaRPr lang="en-GB"/>
          </a:p>
        </p:txBody>
      </p:sp>
      <p:pic>
        <p:nvPicPr>
          <p:cNvPr id="59396" name="Picture 4" descr="savannahsitin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01800"/>
            <a:ext cx="8382000" cy="515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endParaRPr lang="en-GB"/>
          </a:p>
        </p:txBody>
      </p:sp>
      <p:sp>
        <p:nvSpPr>
          <p:cNvPr id="168963" name="Rectangle 3"/>
          <p:cNvSpPr>
            <a:spLocks noGrp="1" noChangeArrowheads="1"/>
          </p:cNvSpPr>
          <p:nvPr>
            <p:ph idx="1"/>
          </p:nvPr>
        </p:nvSpPr>
        <p:spPr/>
        <p:txBody>
          <a:bodyPr/>
          <a:lstStyle/>
          <a:p>
            <a:endParaRPr lang="en-GB"/>
          </a:p>
        </p:txBody>
      </p:sp>
      <p:pic>
        <p:nvPicPr>
          <p:cNvPr id="168964" name="Picture 4" descr="Segregation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9213"/>
            <a:ext cx="7772400" cy="69564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endParaRPr lang="en-GB"/>
          </a:p>
        </p:txBody>
      </p:sp>
      <p:sp>
        <p:nvSpPr>
          <p:cNvPr id="171011" name="Rectangle 3"/>
          <p:cNvSpPr>
            <a:spLocks noGrp="1" noChangeArrowheads="1"/>
          </p:cNvSpPr>
          <p:nvPr>
            <p:ph idx="1"/>
          </p:nvPr>
        </p:nvSpPr>
        <p:spPr/>
        <p:txBody>
          <a:bodyPr/>
          <a:lstStyle/>
          <a:p>
            <a:endParaRPr lang="en-GB"/>
          </a:p>
        </p:txBody>
      </p:sp>
      <p:pic>
        <p:nvPicPr>
          <p:cNvPr id="171012" name="Picture 4" descr="civil%20rights%20photo%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16063"/>
            <a:ext cx="6477000" cy="5243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sz="5600"/>
              <a:t>Not only were there sit-ins. .</a:t>
            </a:r>
          </a:p>
        </p:txBody>
      </p:sp>
      <p:sp>
        <p:nvSpPr>
          <p:cNvPr id="178179" name="Rectangle 3"/>
          <p:cNvSpPr>
            <a:spLocks noGrp="1" noChangeArrowheads="1"/>
          </p:cNvSpPr>
          <p:nvPr>
            <p:ph type="body" idx="1"/>
          </p:nvPr>
        </p:nvSpPr>
        <p:spPr/>
        <p:txBody>
          <a:bodyPr/>
          <a:lstStyle/>
          <a:p>
            <a:r>
              <a:rPr lang="en-US" sz="4600"/>
              <a:t>Swim ins (beaches, pools)</a:t>
            </a:r>
          </a:p>
          <a:p>
            <a:r>
              <a:rPr lang="en-US" sz="4600"/>
              <a:t>Kneel ins (churches)</a:t>
            </a:r>
          </a:p>
          <a:p>
            <a:r>
              <a:rPr lang="en-US" sz="4600"/>
              <a:t>Drive ins (at motels)</a:t>
            </a:r>
          </a:p>
          <a:p>
            <a:r>
              <a:rPr lang="en-US" sz="4600"/>
              <a:t>Study-ins (universities)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r>
              <a:rPr lang="en-US" sz="5000"/>
              <a:t>March on Washington 1963</a:t>
            </a:r>
          </a:p>
        </p:txBody>
      </p:sp>
      <p:sp>
        <p:nvSpPr>
          <p:cNvPr id="274435" name="Rectangle 3"/>
          <p:cNvSpPr>
            <a:spLocks noGrp="1" noChangeArrowheads="1"/>
          </p:cNvSpPr>
          <p:nvPr>
            <p:ph type="body" idx="1"/>
          </p:nvPr>
        </p:nvSpPr>
        <p:spPr/>
        <p:txBody>
          <a:bodyPr/>
          <a:lstStyle/>
          <a:p>
            <a:r>
              <a:rPr lang="en-US" sz="4200"/>
              <a:t>President Kennedy was pushing for a civil rights bill.</a:t>
            </a:r>
          </a:p>
          <a:p>
            <a:r>
              <a:rPr lang="en-US" sz="4200"/>
              <a:t>To show support, 500,000 African Americans went to Washington D.C.</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sz="5600"/>
              <a:t>School Integration</a:t>
            </a:r>
          </a:p>
        </p:txBody>
      </p:sp>
      <p:sp>
        <p:nvSpPr>
          <p:cNvPr id="199683" name="Rectangle 3"/>
          <p:cNvSpPr>
            <a:spLocks noGrp="1" noChangeArrowheads="1"/>
          </p:cNvSpPr>
          <p:nvPr>
            <p:ph type="body" idx="1"/>
          </p:nvPr>
        </p:nvSpPr>
        <p:spPr/>
        <p:txBody>
          <a:bodyPr/>
          <a:lstStyle/>
          <a:p>
            <a:r>
              <a:rPr lang="en-US"/>
              <a:t>The attitude of many schools after the 1954 Brown decision was like:</a:t>
            </a:r>
          </a:p>
        </p:txBody>
      </p:sp>
      <p:sp>
        <p:nvSpPr>
          <p:cNvPr id="199684" name="WordArt 4"/>
          <p:cNvSpPr>
            <a:spLocks noChangeArrowheads="1" noChangeShapeType="1" noTextEdit="1"/>
          </p:cNvSpPr>
          <p:nvPr/>
        </p:nvSpPr>
        <p:spPr bwMode="auto">
          <a:xfrm>
            <a:off x="1752600" y="2786063"/>
            <a:ext cx="4953000" cy="2700337"/>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Come Make Me!</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457200" y="228600"/>
            <a:ext cx="8229600" cy="1139825"/>
          </a:xfrm>
        </p:spPr>
        <p:txBody>
          <a:bodyPr/>
          <a:lstStyle/>
          <a:p>
            <a:pPr algn="ctr"/>
            <a:r>
              <a:rPr lang="en-US" sz="6200"/>
              <a:t>Federalism</a:t>
            </a:r>
          </a:p>
        </p:txBody>
      </p:sp>
      <p:sp>
        <p:nvSpPr>
          <p:cNvPr id="200707" name="Rectangle 3"/>
          <p:cNvSpPr>
            <a:spLocks noGrp="1" noChangeArrowheads="1"/>
          </p:cNvSpPr>
          <p:nvPr>
            <p:ph type="body" idx="1"/>
          </p:nvPr>
        </p:nvSpPr>
        <p:spPr>
          <a:xfrm>
            <a:off x="381000" y="1371600"/>
            <a:ext cx="8229600" cy="4530725"/>
          </a:xfrm>
        </p:spPr>
        <p:txBody>
          <a:bodyPr/>
          <a:lstStyle/>
          <a:p>
            <a:r>
              <a:rPr lang="en-US" sz="3800"/>
              <a:t>When Federal troops are sent to make states follow federal laws, this struggle for power is called federalism.</a:t>
            </a:r>
          </a:p>
          <a:p>
            <a:r>
              <a:rPr lang="en-US" sz="3800"/>
              <a:t>The Civil Rights Movement was mostly getting the federal government to </a:t>
            </a:r>
            <a:r>
              <a:rPr lang="en-US" sz="3800">
                <a:solidFill>
                  <a:srgbClr val="FF0000"/>
                </a:solidFill>
              </a:rPr>
              <a:t>make state governments to follow federal law.</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0" name="Rectangle 4"/>
          <p:cNvSpPr>
            <a:spLocks noGrp="1" noChangeArrowheads="1"/>
          </p:cNvSpPr>
          <p:nvPr>
            <p:ph type="title"/>
          </p:nvPr>
        </p:nvSpPr>
        <p:spPr/>
        <p:txBody>
          <a:bodyPr/>
          <a:lstStyle/>
          <a:p>
            <a:r>
              <a:rPr lang="en-US" sz="6200"/>
              <a:t>John Brown</a:t>
            </a:r>
          </a:p>
        </p:txBody>
      </p:sp>
      <p:sp>
        <p:nvSpPr>
          <p:cNvPr id="244741" name="Rectangle 5"/>
          <p:cNvSpPr>
            <a:spLocks noGrp="1" noChangeArrowheads="1"/>
          </p:cNvSpPr>
          <p:nvPr>
            <p:ph type="body" sz="half" idx="1"/>
          </p:nvPr>
        </p:nvSpPr>
        <p:spPr>
          <a:xfrm>
            <a:off x="0" y="1600200"/>
            <a:ext cx="4495800" cy="4530725"/>
          </a:xfrm>
        </p:spPr>
        <p:txBody>
          <a:bodyPr/>
          <a:lstStyle/>
          <a:p>
            <a:r>
              <a:rPr lang="en-US" sz="4200"/>
              <a:t>He and his sons brutally murdered 5 slave masters in Kansas. (1858)</a:t>
            </a:r>
          </a:p>
          <a:p>
            <a:r>
              <a:rPr lang="en-US" sz="4200"/>
              <a:t>Tried to incite a slave revolt</a:t>
            </a:r>
          </a:p>
        </p:txBody>
      </p:sp>
      <p:pic>
        <p:nvPicPr>
          <p:cNvPr id="244743" name="Picture 7" descr="brown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351338" y="1371600"/>
            <a:ext cx="4664075"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5600"/>
              <a:t>Little Rock, Arkansas 1957</a:t>
            </a:r>
          </a:p>
        </p:txBody>
      </p:sp>
      <p:sp>
        <p:nvSpPr>
          <p:cNvPr id="36867" name="Rectangle 3"/>
          <p:cNvSpPr>
            <a:spLocks noGrp="1" noChangeArrowheads="1"/>
          </p:cNvSpPr>
          <p:nvPr>
            <p:ph type="body" sz="half" idx="1"/>
          </p:nvPr>
        </p:nvSpPr>
        <p:spPr>
          <a:xfrm>
            <a:off x="457200" y="1600200"/>
            <a:ext cx="7772400" cy="1296988"/>
          </a:xfrm>
        </p:spPr>
        <p:txBody>
          <a:bodyPr/>
          <a:lstStyle/>
          <a:p>
            <a:pPr>
              <a:buFont typeface="Wingdings" pitchFamily="2" charset="2"/>
              <a:buNone/>
            </a:pPr>
            <a:endParaRPr lang="en-GB" sz="2600"/>
          </a:p>
        </p:txBody>
      </p:sp>
      <p:sp>
        <p:nvSpPr>
          <p:cNvPr id="36868" name="Text Box 4"/>
          <p:cNvSpPr txBox="1">
            <a:spLocks noChangeArrowheads="1"/>
          </p:cNvSpPr>
          <p:nvPr/>
        </p:nvSpPr>
        <p:spPr bwMode="auto">
          <a:xfrm>
            <a:off x="533400" y="2514600"/>
            <a:ext cx="800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atin typeface="Calisto MT" pitchFamily="18" charset="0"/>
            </a:endParaRPr>
          </a:p>
        </p:txBody>
      </p:sp>
      <p:pic>
        <p:nvPicPr>
          <p:cNvPr id="36869" name="Picture 5" descr="Central High"/>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1000" y="1219200"/>
            <a:ext cx="8382000" cy="5421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1000" y="304800"/>
            <a:ext cx="8229600" cy="1417638"/>
          </a:xfrm>
        </p:spPr>
        <p:txBody>
          <a:bodyPr/>
          <a:lstStyle/>
          <a:p>
            <a:r>
              <a:rPr lang="en-US" sz="4600"/>
              <a:t>States were not following federal law. Feds were sent in.</a:t>
            </a:r>
          </a:p>
        </p:txBody>
      </p:sp>
      <p:sp>
        <p:nvSpPr>
          <p:cNvPr id="50179" name="Rectangle 3"/>
          <p:cNvSpPr>
            <a:spLocks noGrp="1" noChangeArrowheads="1"/>
          </p:cNvSpPr>
          <p:nvPr>
            <p:ph idx="1"/>
          </p:nvPr>
        </p:nvSpPr>
        <p:spPr/>
        <p:txBody>
          <a:bodyPr/>
          <a:lstStyle/>
          <a:p>
            <a:endParaRPr lang="en-GB"/>
          </a:p>
        </p:txBody>
      </p:sp>
      <p:pic>
        <p:nvPicPr>
          <p:cNvPr id="50180" name="Picture 4" descr="Lew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8350" y="1828800"/>
            <a:ext cx="25273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0181" name="Picture 5" descr="littler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76400"/>
            <a:ext cx="8001000" cy="4870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b="6172"/>
          <a:stretch>
            <a:fillRect/>
          </a:stretch>
        </p:blipFill>
        <p:spPr bwMode="auto">
          <a:xfrm>
            <a:off x="3352800" y="0"/>
            <a:ext cx="52339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Rectangle 3"/>
          <p:cNvSpPr>
            <a:spLocks noChangeArrowheads="1"/>
          </p:cNvSpPr>
          <p:nvPr/>
        </p:nvSpPr>
        <p:spPr bwMode="auto">
          <a:xfrm>
            <a:off x="228600" y="304800"/>
            <a:ext cx="28194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ts val="500"/>
              </a:spcBef>
              <a:spcAft>
                <a:spcPts val="500"/>
              </a:spcAft>
            </a:pPr>
            <a:r>
              <a:rPr lang="en-US" sz="3600">
                <a:latin typeface="Times New Roman" pitchFamily="18" charset="0"/>
              </a:rPr>
              <a:t>James Meredith,  University of Mississippi, escorted to class by U.S. marshals and troops. Oct. 2, 1962.</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r>
              <a:rPr lang="en-US" sz="4600"/>
              <a:t>Ole Miss fought against integration</a:t>
            </a:r>
          </a:p>
        </p:txBody>
      </p:sp>
      <p:sp>
        <p:nvSpPr>
          <p:cNvPr id="297987" name="Rectangle 3"/>
          <p:cNvSpPr>
            <a:spLocks noGrp="1" noChangeArrowheads="1"/>
          </p:cNvSpPr>
          <p:nvPr>
            <p:ph type="body" idx="1"/>
          </p:nvPr>
        </p:nvSpPr>
        <p:spPr/>
        <p:txBody>
          <a:bodyPr/>
          <a:lstStyle/>
          <a:p>
            <a:endParaRPr lang="en-GB"/>
          </a:p>
        </p:txBody>
      </p:sp>
      <p:pic>
        <p:nvPicPr>
          <p:cNvPr id="297988" name="Picture 4" descr="oleb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9863"/>
            <a:ext cx="9144000" cy="5405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457200" y="0"/>
            <a:ext cx="8229600" cy="1417638"/>
          </a:xfrm>
        </p:spPr>
        <p:txBody>
          <a:bodyPr/>
          <a:lstStyle/>
          <a:p>
            <a:pPr algn="ctr"/>
            <a:r>
              <a:rPr lang="en-US" sz="4600"/>
              <a:t>200 were arrested during riots at Ole Miss</a:t>
            </a:r>
          </a:p>
        </p:txBody>
      </p:sp>
      <p:sp>
        <p:nvSpPr>
          <p:cNvPr id="296963" name="Rectangle 3"/>
          <p:cNvSpPr>
            <a:spLocks noGrp="1" noChangeArrowheads="1"/>
          </p:cNvSpPr>
          <p:nvPr>
            <p:ph type="body" idx="1"/>
          </p:nvPr>
        </p:nvSpPr>
        <p:spPr/>
        <p:txBody>
          <a:bodyPr/>
          <a:lstStyle/>
          <a:p>
            <a:endParaRPr lang="en-GB"/>
          </a:p>
        </p:txBody>
      </p:sp>
      <p:pic>
        <p:nvPicPr>
          <p:cNvPr id="296964" name="Picture 4" descr="200arres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01775"/>
            <a:ext cx="8153400" cy="5356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3800"/>
              <a:t>States ignored the ’54 Brown decision, so Feds were sent in.</a:t>
            </a:r>
          </a:p>
        </p:txBody>
      </p:sp>
      <p:sp>
        <p:nvSpPr>
          <p:cNvPr id="44035" name="Rectangle 3"/>
          <p:cNvSpPr>
            <a:spLocks noGrp="1" noChangeArrowheads="1"/>
          </p:cNvSpPr>
          <p:nvPr>
            <p:ph idx="1"/>
          </p:nvPr>
        </p:nvSpPr>
        <p:spPr/>
        <p:txBody>
          <a:bodyPr/>
          <a:lstStyle/>
          <a:p>
            <a:r>
              <a:rPr lang="en-US"/>
              <a:t> </a:t>
            </a:r>
          </a:p>
        </p:txBody>
      </p:sp>
      <p:pic>
        <p:nvPicPr>
          <p:cNvPr id="44037" name="Picture 5" descr="br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50988"/>
            <a:ext cx="8534400" cy="5175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algn="ctr"/>
            <a:r>
              <a:rPr lang="en-US"/>
              <a:t>Voter Registration</a:t>
            </a:r>
          </a:p>
        </p:txBody>
      </p:sp>
      <p:sp>
        <p:nvSpPr>
          <p:cNvPr id="230403" name="Rectangle 3"/>
          <p:cNvSpPr>
            <a:spLocks noGrp="1" noChangeArrowheads="1"/>
          </p:cNvSpPr>
          <p:nvPr>
            <p:ph type="body" sz="half" idx="2"/>
          </p:nvPr>
        </p:nvSpPr>
        <p:spPr/>
        <p:txBody>
          <a:bodyPr/>
          <a:lstStyle/>
          <a:p>
            <a:r>
              <a:rPr lang="en-US" sz="3800"/>
              <a:t>CORE volunteers came to Mississippi to register Blacks to vote.</a:t>
            </a:r>
          </a:p>
        </p:txBody>
      </p:sp>
      <p:pic>
        <p:nvPicPr>
          <p:cNvPr id="230404" name="Picture 4" descr="voterregistration"/>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143000"/>
            <a:ext cx="4410075" cy="571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endParaRPr lang="en-GB"/>
          </a:p>
        </p:txBody>
      </p:sp>
      <p:sp>
        <p:nvSpPr>
          <p:cNvPr id="231427" name="Rectangle 3"/>
          <p:cNvSpPr>
            <a:spLocks noGrp="1" noChangeArrowheads="1"/>
          </p:cNvSpPr>
          <p:nvPr>
            <p:ph type="body" sz="half" idx="1"/>
          </p:nvPr>
        </p:nvSpPr>
        <p:spPr/>
        <p:txBody>
          <a:bodyPr/>
          <a:lstStyle/>
          <a:p>
            <a:endParaRPr lang="en-GB" sz="2600"/>
          </a:p>
        </p:txBody>
      </p:sp>
      <p:pic>
        <p:nvPicPr>
          <p:cNvPr id="231428" name="Picture 4" descr="vot"/>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47625"/>
            <a:ext cx="9144000" cy="559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1429" name="Text Box 5"/>
          <p:cNvSpPr txBox="1">
            <a:spLocks noChangeArrowheads="1"/>
          </p:cNvSpPr>
          <p:nvPr/>
        </p:nvSpPr>
        <p:spPr bwMode="auto">
          <a:xfrm>
            <a:off x="0" y="5562600"/>
            <a:ext cx="104790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a:solidFill>
                  <a:schemeClr val="accent2"/>
                </a:solidFill>
              </a:rPr>
              <a:t>These volunteers risked arrest, violence and death</a:t>
            </a:r>
          </a:p>
          <a:p>
            <a:r>
              <a:rPr lang="en-US" sz="3200">
                <a:solidFill>
                  <a:schemeClr val="accent2"/>
                </a:solidFill>
              </a:rPr>
              <a:t> every day.</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algn="ctr"/>
            <a:r>
              <a:rPr lang="en-US"/>
              <a:t>The Fight</a:t>
            </a:r>
          </a:p>
        </p:txBody>
      </p:sp>
      <p:sp>
        <p:nvSpPr>
          <p:cNvPr id="232451" name="Rectangle 3"/>
          <p:cNvSpPr>
            <a:spLocks noGrp="1" noChangeArrowheads="1"/>
          </p:cNvSpPr>
          <p:nvPr>
            <p:ph type="body" sz="half" idx="1"/>
          </p:nvPr>
        </p:nvSpPr>
        <p:spPr>
          <a:xfrm>
            <a:off x="457200" y="1295400"/>
            <a:ext cx="4038600" cy="4530725"/>
          </a:xfrm>
        </p:spPr>
        <p:txBody>
          <a:bodyPr/>
          <a:lstStyle/>
          <a:p>
            <a:r>
              <a:rPr lang="en-US" sz="3800"/>
              <a:t>This man spent 5 days in jail for “carrying a placard.”</a:t>
            </a:r>
          </a:p>
          <a:p>
            <a:r>
              <a:rPr lang="en-US" sz="3800"/>
              <a:t>Sign says “Voter registration worker”</a:t>
            </a:r>
          </a:p>
        </p:txBody>
      </p:sp>
      <p:pic>
        <p:nvPicPr>
          <p:cNvPr id="232452" name="Picture 4" descr="5daysinjailforthis"/>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295400"/>
            <a:ext cx="4333875" cy="525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5" name="Picture 3" descr="[© Tamio Wayayama]"/>
          <p:cNvPicPr>
            <a:picLocks noChangeAspect="1" noChangeArrowheads="1"/>
          </p:cNvPicPr>
          <p:nvPr/>
        </p:nvPicPr>
        <p:blipFill>
          <a:blip r:embed="rId3">
            <a:extLst>
              <a:ext uri="{28A0092B-C50C-407E-A947-70E740481C1C}">
                <a14:useLocalDpi xmlns:a14="http://schemas.microsoft.com/office/drawing/2010/main" val="0"/>
              </a:ext>
            </a:extLst>
          </a:blip>
          <a:srcRect l="8888" t="8643"/>
          <a:stretch>
            <a:fillRect/>
          </a:stretch>
        </p:blipFill>
        <p:spPr bwMode="auto">
          <a:xfrm>
            <a:off x="4953000" y="762000"/>
            <a:ext cx="3905250" cy="5638800"/>
          </a:xfrm>
          <a:prstGeom prst="rect">
            <a:avLst/>
          </a:prstGeom>
          <a:noFill/>
          <a:extLst>
            <a:ext uri="{909E8E84-426E-40DD-AFC4-6F175D3DCCD1}">
              <a14:hiddenFill xmlns:a14="http://schemas.microsoft.com/office/drawing/2010/main">
                <a:solidFill>
                  <a:srgbClr val="FFFFFF"/>
                </a:solidFill>
              </a14:hiddenFill>
            </a:ext>
          </a:extLst>
        </p:spPr>
      </p:pic>
      <p:pic>
        <p:nvPicPr>
          <p:cNvPr id="233476" name="Picture 4" descr="[UPI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28600"/>
            <a:ext cx="2906713" cy="4114800"/>
          </a:xfrm>
          <a:prstGeom prst="rect">
            <a:avLst/>
          </a:prstGeom>
          <a:noFill/>
          <a:extLst>
            <a:ext uri="{909E8E84-426E-40DD-AFC4-6F175D3DCCD1}">
              <a14:hiddenFill xmlns:a14="http://schemas.microsoft.com/office/drawing/2010/main">
                <a:solidFill>
                  <a:srgbClr val="FFFFFF"/>
                </a:solidFill>
              </a14:hiddenFill>
            </a:ext>
          </a:extLst>
        </p:spPr>
      </p:pic>
      <p:sp>
        <p:nvSpPr>
          <p:cNvPr id="233477" name="Text Box 5"/>
          <p:cNvSpPr txBox="1">
            <a:spLocks noChangeArrowheads="1"/>
          </p:cNvSpPr>
          <p:nvPr/>
        </p:nvSpPr>
        <p:spPr bwMode="auto">
          <a:xfrm>
            <a:off x="228600" y="4210050"/>
            <a:ext cx="45878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a:t>
            </a:r>
            <a:r>
              <a:rPr lang="en-US" sz="2400" i="1"/>
              <a:t>Your work is just beginning. If you go back home and sit down and take what these white men in Mississippi are doing to us. ...if you take it and don't do something about it. ...</a:t>
            </a:r>
            <a:r>
              <a:rPr lang="en-US" sz="2400" b="1" i="1"/>
              <a:t>then *%# damn your souls.</a:t>
            </a:r>
            <a:r>
              <a:rPr lang="en-US" sz="2400"/>
              <a:t>"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sz="6800"/>
              <a:t>Reconstruction 1865-77</a:t>
            </a:r>
          </a:p>
        </p:txBody>
      </p:sp>
      <p:sp>
        <p:nvSpPr>
          <p:cNvPr id="124931" name="Rectangle 3"/>
          <p:cNvSpPr>
            <a:spLocks noGrp="1" noChangeArrowheads="1"/>
          </p:cNvSpPr>
          <p:nvPr>
            <p:ph type="body" idx="1"/>
          </p:nvPr>
        </p:nvSpPr>
        <p:spPr/>
        <p:txBody>
          <a:bodyPr/>
          <a:lstStyle/>
          <a:p>
            <a:r>
              <a:rPr lang="en-US" sz="3400"/>
              <a:t>After the Civil War 1861-1865, the federal government made strides toward equality.</a:t>
            </a:r>
          </a:p>
          <a:p>
            <a:r>
              <a:rPr lang="en-US" sz="3400"/>
              <a:t>Blacks voted, held many political offices.</a:t>
            </a:r>
          </a:p>
          <a:p>
            <a:r>
              <a:rPr lang="en-US" sz="3400"/>
              <a:t>The Freedmen’s Bureau was a govt program to help Blacks find land, it established schools and colleges.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algn="ctr"/>
            <a:r>
              <a:rPr lang="en-US" sz="6200"/>
              <a:t>Voter Registration</a:t>
            </a:r>
          </a:p>
        </p:txBody>
      </p:sp>
      <p:sp>
        <p:nvSpPr>
          <p:cNvPr id="234499" name="Rectangle 3"/>
          <p:cNvSpPr>
            <a:spLocks noGrp="1" noChangeArrowheads="1"/>
          </p:cNvSpPr>
          <p:nvPr>
            <p:ph type="body" sz="half" idx="2"/>
          </p:nvPr>
        </p:nvSpPr>
        <p:spPr/>
        <p:txBody>
          <a:bodyPr/>
          <a:lstStyle/>
          <a:p>
            <a:r>
              <a:rPr lang="en-US" sz="3800"/>
              <a:t>If Blacks registered to vote, the local banks could call the loan on their farm.</a:t>
            </a:r>
          </a:p>
        </p:txBody>
      </p:sp>
      <p:pic>
        <p:nvPicPr>
          <p:cNvPr id="234500" name="Picture 4" descr="fs9"/>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828800"/>
            <a:ext cx="4495800" cy="3840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
            <a:ext cx="7239000" cy="491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Rectangle 1027"/>
          <p:cNvSpPr>
            <a:spLocks noChangeArrowheads="1"/>
          </p:cNvSpPr>
          <p:nvPr/>
        </p:nvSpPr>
        <p:spPr bwMode="auto">
          <a:xfrm>
            <a:off x="533400" y="5029200"/>
            <a:ext cx="8153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ts val="500"/>
              </a:spcBef>
              <a:spcAft>
                <a:spcPts val="500"/>
              </a:spcAft>
            </a:pPr>
            <a:r>
              <a:rPr lang="en-US" sz="2400">
                <a:latin typeface="Times New Roman" pitchFamily="18" charset="0"/>
              </a:rPr>
              <a:t>Thousands marched to the Courthouse in Montgomery to protest rough treatment given voting rights demonstrators. The Alabama Capitol is in the background. March 18,1965</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idx="4294967295"/>
          </p:nvPr>
        </p:nvSpPr>
        <p:spPr>
          <a:xfrm>
            <a:off x="0" y="277813"/>
            <a:ext cx="8229600" cy="1139825"/>
          </a:xfrm>
        </p:spPr>
        <p:txBody>
          <a:bodyPr/>
          <a:lstStyle/>
          <a:p>
            <a:pPr algn="ctr"/>
            <a:r>
              <a:rPr lang="en-US"/>
              <a:t>High Schoolers jailed for marching</a:t>
            </a:r>
          </a:p>
        </p:txBody>
      </p:sp>
      <p:pic>
        <p:nvPicPr>
          <p:cNvPr id="235523" name="Picture 3" descr="selmahighschj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60700"/>
            <a:ext cx="4648200" cy="3749675"/>
          </a:xfrm>
          <a:prstGeom prst="rect">
            <a:avLst/>
          </a:prstGeom>
          <a:noFill/>
          <a:extLst>
            <a:ext uri="{909E8E84-426E-40DD-AFC4-6F175D3DCCD1}">
              <a14:hiddenFill xmlns:a14="http://schemas.microsoft.com/office/drawing/2010/main">
                <a:solidFill>
                  <a:srgbClr val="FFFFFF"/>
                </a:solidFill>
              </a14:hiddenFill>
            </a:ext>
          </a:extLst>
        </p:spPr>
      </p:pic>
      <p:pic>
        <p:nvPicPr>
          <p:cNvPr id="235524" name="Picture 4" descr="selmahsj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914400"/>
            <a:ext cx="4876800" cy="2560638"/>
          </a:xfrm>
          <a:prstGeom prst="rect">
            <a:avLst/>
          </a:prstGeom>
          <a:noFill/>
          <a:extLst>
            <a:ext uri="{909E8E84-426E-40DD-AFC4-6F175D3DCCD1}">
              <a14:hiddenFill xmlns:a14="http://schemas.microsoft.com/office/drawing/2010/main">
                <a:solidFill>
                  <a:srgbClr val="FFFFFF"/>
                </a:solidFill>
              </a14:hiddenFill>
            </a:ext>
          </a:extLst>
        </p:spPr>
      </p:pic>
      <p:sp>
        <p:nvSpPr>
          <p:cNvPr id="235525" name="Text Box 5"/>
          <p:cNvSpPr txBox="1">
            <a:spLocks noChangeArrowheads="1"/>
          </p:cNvSpPr>
          <p:nvPr/>
        </p:nvSpPr>
        <p:spPr bwMode="auto">
          <a:xfrm>
            <a:off x="5181600" y="3581400"/>
            <a:ext cx="3444875"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i="1"/>
              <a:t>Oh Wallace, </a:t>
            </a:r>
            <a:br>
              <a:rPr lang="en-US" sz="2800" i="1"/>
            </a:br>
            <a:r>
              <a:rPr lang="en-US" sz="2800" i="1"/>
              <a:t>   you never can jail us all,</a:t>
            </a:r>
            <a:br>
              <a:rPr lang="en-US" sz="2800" i="1"/>
            </a:br>
            <a:r>
              <a:rPr lang="en-US" sz="2800" i="1"/>
              <a:t>Oh Wallace, </a:t>
            </a:r>
            <a:br>
              <a:rPr lang="en-US" sz="2800" i="1"/>
            </a:br>
            <a:r>
              <a:rPr lang="en-US" sz="2800" i="1"/>
              <a:t>   segregation's bound to fall</a:t>
            </a:r>
            <a:r>
              <a:rPr lang="en-US"/>
              <a:t> </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algn="ctr"/>
            <a:r>
              <a:rPr lang="en-US" sz="6200"/>
              <a:t>Bloody Sunday</a:t>
            </a:r>
          </a:p>
        </p:txBody>
      </p:sp>
      <p:sp>
        <p:nvSpPr>
          <p:cNvPr id="236547" name="Rectangle 3"/>
          <p:cNvSpPr>
            <a:spLocks noGrp="1" noChangeArrowheads="1"/>
          </p:cNvSpPr>
          <p:nvPr>
            <p:ph type="body" sz="half" idx="2"/>
          </p:nvPr>
        </p:nvSpPr>
        <p:spPr>
          <a:xfrm>
            <a:off x="5334000" y="1600200"/>
            <a:ext cx="3352800" cy="4530725"/>
          </a:xfrm>
        </p:spPr>
        <p:txBody>
          <a:bodyPr/>
          <a:lstStyle/>
          <a:p>
            <a:r>
              <a:rPr lang="en-US" sz="4200"/>
              <a:t>In Selma, pro-vote marchers face Alabama cops</a:t>
            </a:r>
            <a:r>
              <a:rPr lang="en-US" sz="2600"/>
              <a:t>.</a:t>
            </a:r>
          </a:p>
        </p:txBody>
      </p:sp>
      <p:pic>
        <p:nvPicPr>
          <p:cNvPr id="236548" name="Picture 4" descr="selma2"/>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2057400"/>
            <a:ext cx="5029200" cy="405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endParaRPr lang="en-GB"/>
          </a:p>
        </p:txBody>
      </p:sp>
      <p:sp>
        <p:nvSpPr>
          <p:cNvPr id="267267" name="Rectangle 3"/>
          <p:cNvSpPr>
            <a:spLocks noGrp="1" noChangeArrowheads="1"/>
          </p:cNvSpPr>
          <p:nvPr>
            <p:ph idx="1"/>
          </p:nvPr>
        </p:nvSpPr>
        <p:spPr/>
        <p:txBody>
          <a:bodyPr/>
          <a:lstStyle/>
          <a:p>
            <a:endParaRPr lang="en-GB"/>
          </a:p>
        </p:txBody>
      </p:sp>
      <p:pic>
        <p:nvPicPr>
          <p:cNvPr id="267268" name="Picture 4" descr="police_ma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8382000" cy="4532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sz="5000"/>
              <a:t>Selma to Montgomery, Alabama</a:t>
            </a:r>
          </a:p>
        </p:txBody>
      </p:sp>
      <p:pic>
        <p:nvPicPr>
          <p:cNvPr id="237572" name="Picture 4" descr="sel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41400"/>
            <a:ext cx="5943600" cy="3863975"/>
          </a:xfrm>
          <a:prstGeom prst="rect">
            <a:avLst/>
          </a:prstGeom>
          <a:noFill/>
          <a:extLst>
            <a:ext uri="{909E8E84-426E-40DD-AFC4-6F175D3DCCD1}">
              <a14:hiddenFill xmlns:a14="http://schemas.microsoft.com/office/drawing/2010/main">
                <a:solidFill>
                  <a:srgbClr val="FFFFFF"/>
                </a:solidFill>
              </a14:hiddenFill>
            </a:ext>
          </a:extLst>
        </p:spPr>
      </p:pic>
      <p:sp>
        <p:nvSpPr>
          <p:cNvPr id="237575" name="Rectangle 7"/>
          <p:cNvSpPr>
            <a:spLocks noGrp="1" noChangeArrowheads="1"/>
          </p:cNvSpPr>
          <p:nvPr>
            <p:ph type="body" idx="1"/>
          </p:nvPr>
        </p:nvSpPr>
        <p:spPr/>
        <p:txBody>
          <a:bodyPr/>
          <a:lstStyle/>
          <a:p>
            <a:endParaRPr lang="en-GB"/>
          </a:p>
        </p:txBody>
      </p:sp>
      <p:pic>
        <p:nvPicPr>
          <p:cNvPr id="237576" name="Picture 8" descr="selmamo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989388"/>
            <a:ext cx="4191000" cy="2868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en-US"/>
              <a:t>Tending the wounded</a:t>
            </a:r>
          </a:p>
        </p:txBody>
      </p:sp>
      <p:sp>
        <p:nvSpPr>
          <p:cNvPr id="238595" name="Rectangle 3"/>
          <p:cNvSpPr>
            <a:spLocks noGrp="1" noChangeArrowheads="1"/>
          </p:cNvSpPr>
          <p:nvPr>
            <p:ph type="body" idx="1"/>
          </p:nvPr>
        </p:nvSpPr>
        <p:spPr/>
        <p:txBody>
          <a:bodyPr/>
          <a:lstStyle/>
          <a:p>
            <a:endParaRPr lang="en-GB"/>
          </a:p>
        </p:txBody>
      </p:sp>
      <p:pic>
        <p:nvPicPr>
          <p:cNvPr id="238596" name="Picture 4" descr="selma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4113213" cy="4233863"/>
          </a:xfrm>
          <a:prstGeom prst="rect">
            <a:avLst/>
          </a:prstGeom>
          <a:noFill/>
          <a:extLst>
            <a:ext uri="{909E8E84-426E-40DD-AFC4-6F175D3DCCD1}">
              <a14:hiddenFill xmlns:a14="http://schemas.microsoft.com/office/drawing/2010/main">
                <a:solidFill>
                  <a:srgbClr val="FFFFFF"/>
                </a:solidFill>
              </a14:hiddenFill>
            </a:ext>
          </a:extLst>
        </p:spPr>
      </p:pic>
      <p:pic>
        <p:nvPicPr>
          <p:cNvPr id="238597" name="Picture 5" descr="selma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676400"/>
            <a:ext cx="4691063" cy="472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a:t>Marchers cross bridge</a:t>
            </a:r>
          </a:p>
        </p:txBody>
      </p:sp>
      <p:sp>
        <p:nvSpPr>
          <p:cNvPr id="239619" name="Rectangle 3"/>
          <p:cNvSpPr>
            <a:spLocks noGrp="1" noChangeArrowheads="1"/>
          </p:cNvSpPr>
          <p:nvPr>
            <p:ph type="body" idx="1"/>
          </p:nvPr>
        </p:nvSpPr>
        <p:spPr/>
        <p:txBody>
          <a:bodyPr/>
          <a:lstStyle/>
          <a:p>
            <a:endParaRPr lang="en-GB"/>
          </a:p>
        </p:txBody>
      </p:sp>
      <p:pic>
        <p:nvPicPr>
          <p:cNvPr id="239620" name="Picture 4" descr="cr0028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990600"/>
            <a:ext cx="4543425"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r>
              <a:rPr lang="en-US"/>
              <a:t>Many were arrested.</a:t>
            </a:r>
          </a:p>
        </p:txBody>
      </p:sp>
      <p:sp>
        <p:nvSpPr>
          <p:cNvPr id="305155" name="Rectangle 3"/>
          <p:cNvSpPr>
            <a:spLocks noGrp="1" noChangeArrowheads="1"/>
          </p:cNvSpPr>
          <p:nvPr>
            <p:ph type="body" idx="1"/>
          </p:nvPr>
        </p:nvSpPr>
        <p:spPr/>
        <p:txBody>
          <a:bodyPr/>
          <a:lstStyle/>
          <a:p>
            <a:endParaRPr lang="en-GB"/>
          </a:p>
        </p:txBody>
      </p:sp>
      <p:pic>
        <p:nvPicPr>
          <p:cNvPr id="305156" name="Picture 4" descr="bg_left_1965march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463" y="1295400"/>
            <a:ext cx="4297362" cy="556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sz="quarter"/>
          </p:nvPr>
        </p:nvSpPr>
        <p:spPr/>
        <p:txBody>
          <a:bodyPr/>
          <a:lstStyle/>
          <a:p>
            <a:r>
              <a:rPr lang="en-US"/>
              <a:t>Police set up a rope barricade.</a:t>
            </a:r>
          </a:p>
        </p:txBody>
      </p:sp>
      <p:sp>
        <p:nvSpPr>
          <p:cNvPr id="240643" name="Rectangle 3"/>
          <p:cNvSpPr>
            <a:spLocks noGrp="1" noChangeArrowheads="1"/>
          </p:cNvSpPr>
          <p:nvPr>
            <p:ph sz="quarter" idx="2"/>
          </p:nvPr>
        </p:nvSpPr>
        <p:spPr/>
        <p:txBody>
          <a:bodyPr/>
          <a:lstStyle/>
          <a:p>
            <a:endParaRPr lang="en-GB" sz="2100"/>
          </a:p>
        </p:txBody>
      </p:sp>
      <p:sp>
        <p:nvSpPr>
          <p:cNvPr id="240644" name="Rectangle 4"/>
          <p:cNvSpPr>
            <a:spLocks noGrp="1" noChangeArrowheads="1"/>
          </p:cNvSpPr>
          <p:nvPr>
            <p:ph sz="quarter" idx="3"/>
          </p:nvPr>
        </p:nvSpPr>
        <p:spPr/>
        <p:txBody>
          <a:bodyPr/>
          <a:lstStyle/>
          <a:p>
            <a:endParaRPr lang="en-GB" sz="2100"/>
          </a:p>
        </p:txBody>
      </p:sp>
      <p:sp>
        <p:nvSpPr>
          <p:cNvPr id="240645" name="Rectangle 5"/>
          <p:cNvSpPr>
            <a:spLocks noGrp="1" noChangeArrowheads="1"/>
          </p:cNvSpPr>
          <p:nvPr>
            <p:ph sz="quarter" idx="4"/>
          </p:nvPr>
        </p:nvSpPr>
        <p:spPr/>
        <p:txBody>
          <a:bodyPr/>
          <a:lstStyle/>
          <a:p>
            <a:endParaRPr lang="en-GB" sz="2100"/>
          </a:p>
        </p:txBody>
      </p:sp>
      <p:pic>
        <p:nvPicPr>
          <p:cNvPr id="240646" name="Picture 6" descr="pselma8a"/>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676400" y="1447800"/>
            <a:ext cx="5934075" cy="525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gn="ctr"/>
            <a:r>
              <a:rPr lang="en-US" sz="6800"/>
              <a:t>Reconstruction</a:t>
            </a:r>
          </a:p>
        </p:txBody>
      </p:sp>
      <p:sp>
        <p:nvSpPr>
          <p:cNvPr id="96259" name="Rectangle 3"/>
          <p:cNvSpPr>
            <a:spLocks noGrp="1" noChangeArrowheads="1"/>
          </p:cNvSpPr>
          <p:nvPr>
            <p:ph type="body" idx="1"/>
          </p:nvPr>
        </p:nvSpPr>
        <p:spPr/>
        <p:txBody>
          <a:bodyPr/>
          <a:lstStyle/>
          <a:p>
            <a:r>
              <a:rPr lang="en-US" sz="4200"/>
              <a:t>The Fourteenth Amendment guaranteed all citizens with equal protection under the law.</a:t>
            </a:r>
          </a:p>
          <a:p>
            <a:r>
              <a:rPr lang="en-US" sz="4200"/>
              <a:t>The Fifteenth Amendment said the right to vote shall not be denied on the basis of race.</a:t>
            </a:r>
          </a:p>
          <a:p>
            <a:pPr>
              <a:buFont typeface="Wingdings" pitchFamily="2" charset="2"/>
              <a:buNone/>
            </a:pPr>
            <a:endParaRPr lang="en-US"/>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a:t>Marchers stayed there for days.</a:t>
            </a:r>
          </a:p>
        </p:txBody>
      </p:sp>
      <p:sp>
        <p:nvSpPr>
          <p:cNvPr id="241667" name="Rectangle 3"/>
          <p:cNvSpPr>
            <a:spLocks noGrp="1" noChangeArrowheads="1"/>
          </p:cNvSpPr>
          <p:nvPr>
            <p:ph type="body" idx="1"/>
          </p:nvPr>
        </p:nvSpPr>
        <p:spPr/>
        <p:txBody>
          <a:bodyPr/>
          <a:lstStyle/>
          <a:p>
            <a:endParaRPr lang="en-GB"/>
          </a:p>
        </p:txBody>
      </p:sp>
      <p:pic>
        <p:nvPicPr>
          <p:cNvPr id="241668" name="Picture 4" descr="ropesel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813"/>
            <a:ext cx="9144000" cy="5535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2" name="Picture 4" descr="selma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5219700" cy="3430588"/>
          </a:xfrm>
          <a:prstGeom prst="rect">
            <a:avLst/>
          </a:prstGeom>
          <a:noFill/>
          <a:extLst>
            <a:ext uri="{909E8E84-426E-40DD-AFC4-6F175D3DCCD1}">
              <a14:hiddenFill xmlns:a14="http://schemas.microsoft.com/office/drawing/2010/main">
                <a:solidFill>
                  <a:srgbClr val="FFFFFF"/>
                </a:solidFill>
              </a14:hiddenFill>
            </a:ext>
          </a:extLst>
        </p:spPr>
      </p:pic>
      <p:sp>
        <p:nvSpPr>
          <p:cNvPr id="242693" name="Text Box 5"/>
          <p:cNvSpPr txBox="1">
            <a:spLocks noChangeArrowheads="1"/>
          </p:cNvSpPr>
          <p:nvPr/>
        </p:nvSpPr>
        <p:spPr bwMode="auto">
          <a:xfrm>
            <a:off x="5257800" y="669925"/>
            <a:ext cx="3886200"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4000" i="1"/>
              <a:t>We're gonna stand here 'till it falls,</a:t>
            </a:r>
            <a:br>
              <a:rPr lang="en-US" sz="4000" i="1"/>
            </a:br>
            <a:r>
              <a:rPr lang="en-US" sz="4000" i="1"/>
              <a:t>‘Till it falls,</a:t>
            </a:r>
            <a:br>
              <a:rPr lang="en-US" sz="4000" i="1"/>
            </a:br>
            <a:r>
              <a:rPr lang="en-US" sz="4000" i="1"/>
              <a:t>‘Till it falls,</a:t>
            </a:r>
            <a:br>
              <a:rPr lang="en-US" sz="4000" i="1"/>
            </a:br>
            <a:r>
              <a:rPr lang="en-US" sz="4000" i="1"/>
              <a:t>We're gonna stand here 'till it falls</a:t>
            </a:r>
            <a:br>
              <a:rPr lang="en-US" sz="4000" i="1"/>
            </a:br>
            <a:r>
              <a:rPr lang="en-US" sz="4000" i="1"/>
              <a:t>In Selma, Alabama.</a:t>
            </a:r>
            <a:r>
              <a:rPr lang="en-US" sz="2000"/>
              <a:t> </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z="3800"/>
              <a:t>The Supreme Court ruled that protesters had 1</a:t>
            </a:r>
            <a:r>
              <a:rPr lang="en-US" sz="3800" baseline="30000"/>
              <a:t>st</a:t>
            </a:r>
            <a:r>
              <a:rPr lang="en-US" sz="3800"/>
              <a:t> Amendment right to march.</a:t>
            </a:r>
          </a:p>
        </p:txBody>
      </p:sp>
      <p:sp>
        <p:nvSpPr>
          <p:cNvPr id="243715" name="Rectangle 3"/>
          <p:cNvSpPr>
            <a:spLocks noGrp="1" noChangeArrowheads="1"/>
          </p:cNvSpPr>
          <p:nvPr>
            <p:ph type="body" idx="1"/>
          </p:nvPr>
        </p:nvSpPr>
        <p:spPr/>
        <p:txBody>
          <a:bodyPr/>
          <a:lstStyle/>
          <a:p>
            <a:endParaRPr lang="en-GB"/>
          </a:p>
        </p:txBody>
      </p:sp>
      <p:pic>
        <p:nvPicPr>
          <p:cNvPr id="243716" name="Picture 4" descr="20060117-Supreme%20Cou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77975"/>
            <a:ext cx="6172200" cy="4981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algn="ctr"/>
            <a:r>
              <a:rPr lang="en-US" sz="6200" i="1"/>
              <a:t>Sacrifice for Suffrage</a:t>
            </a:r>
          </a:p>
        </p:txBody>
      </p:sp>
      <p:sp>
        <p:nvSpPr>
          <p:cNvPr id="262147" name="Rectangle 3"/>
          <p:cNvSpPr>
            <a:spLocks noGrp="1" noChangeArrowheads="1"/>
          </p:cNvSpPr>
          <p:nvPr>
            <p:ph type="body" idx="1"/>
          </p:nvPr>
        </p:nvSpPr>
        <p:spPr/>
        <p:txBody>
          <a:bodyPr/>
          <a:lstStyle/>
          <a:p>
            <a:endParaRPr lang="en-GB"/>
          </a:p>
        </p:txBody>
      </p:sp>
      <p:pic>
        <p:nvPicPr>
          <p:cNvPr id="262148" name="Picture 4" descr="cos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1447800"/>
            <a:ext cx="4265612" cy="541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Rectangle 4"/>
          <p:cNvSpPr>
            <a:spLocks noGrp="1" noChangeArrowheads="1"/>
          </p:cNvSpPr>
          <p:nvPr>
            <p:ph type="title"/>
          </p:nvPr>
        </p:nvSpPr>
        <p:spPr/>
        <p:txBody>
          <a:bodyPr/>
          <a:lstStyle/>
          <a:p>
            <a:pPr algn="ctr"/>
            <a:r>
              <a:rPr lang="en-US"/>
              <a:t>Crime Scene</a:t>
            </a:r>
          </a:p>
        </p:txBody>
      </p:sp>
      <p:sp>
        <p:nvSpPr>
          <p:cNvPr id="263174" name="Rectangle 6"/>
          <p:cNvSpPr>
            <a:spLocks noGrp="1" noChangeArrowheads="1"/>
          </p:cNvSpPr>
          <p:nvPr>
            <p:ph type="body" sz="half" idx="2"/>
          </p:nvPr>
        </p:nvSpPr>
        <p:spPr/>
        <p:txBody>
          <a:bodyPr/>
          <a:lstStyle/>
          <a:p>
            <a:r>
              <a:rPr lang="en-US" sz="3800"/>
              <a:t>This woman was killed by the KKK while on her way to join voter activists in Mississippi</a:t>
            </a:r>
          </a:p>
        </p:txBody>
      </p:sp>
      <p:pic>
        <p:nvPicPr>
          <p:cNvPr id="263175" name="Picture 7" descr="violamurde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905000"/>
            <a:ext cx="4648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r>
              <a:rPr lang="en-US"/>
              <a:t>Selma to Montgomery Part 2</a:t>
            </a:r>
          </a:p>
        </p:txBody>
      </p:sp>
      <p:sp>
        <p:nvSpPr>
          <p:cNvPr id="290819" name="Rectangle 3"/>
          <p:cNvSpPr>
            <a:spLocks noGrp="1" noChangeArrowheads="1"/>
          </p:cNvSpPr>
          <p:nvPr>
            <p:ph idx="1"/>
          </p:nvPr>
        </p:nvSpPr>
        <p:spPr/>
        <p:txBody>
          <a:bodyPr/>
          <a:lstStyle/>
          <a:p>
            <a:endParaRPr lang="en-GB"/>
          </a:p>
        </p:txBody>
      </p:sp>
      <p:pic>
        <p:nvPicPr>
          <p:cNvPr id="290820" name="Picture 4" descr="ML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90663"/>
            <a:ext cx="8153400" cy="5056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pPr algn="ctr"/>
            <a:r>
              <a:rPr lang="en-US"/>
              <a:t>Part 2</a:t>
            </a:r>
          </a:p>
        </p:txBody>
      </p:sp>
      <p:pic>
        <p:nvPicPr>
          <p:cNvPr id="292867" name="Picture 3" descr="selmamontgomery65"/>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122363"/>
            <a:ext cx="8229600" cy="5726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60" name="Rectangle 4"/>
          <p:cNvSpPr>
            <a:spLocks noGrp="1" noChangeArrowheads="1"/>
          </p:cNvSpPr>
          <p:nvPr>
            <p:ph type="ctrTitle"/>
          </p:nvPr>
        </p:nvSpPr>
        <p:spPr/>
        <p:txBody>
          <a:bodyPr/>
          <a:lstStyle/>
          <a:p>
            <a:r>
              <a:rPr lang="en-US"/>
              <a:t>Why march and risk personal injury?</a:t>
            </a:r>
          </a:p>
        </p:txBody>
      </p:sp>
      <p:sp>
        <p:nvSpPr>
          <p:cNvPr id="301061" name="Rectangle 5"/>
          <p:cNvSpPr>
            <a:spLocks noGrp="1" noChangeArrowheads="1"/>
          </p:cNvSpPr>
          <p:nvPr>
            <p:ph type="subTitle" idx="1"/>
          </p:nvPr>
        </p:nvSpPr>
        <p:spPr/>
        <p:txBody>
          <a:bodyPr/>
          <a:lstStyle/>
          <a:p>
            <a:endParaRPr lang="en-GB"/>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8" name="Rectangle 4"/>
          <p:cNvSpPr>
            <a:spLocks noGrp="1" noChangeArrowheads="1"/>
          </p:cNvSpPr>
          <p:nvPr>
            <p:ph type="title"/>
          </p:nvPr>
        </p:nvSpPr>
        <p:spPr/>
        <p:txBody>
          <a:bodyPr/>
          <a:lstStyle/>
          <a:p>
            <a:pPr algn="ctr"/>
            <a:r>
              <a:rPr lang="en-US" sz="5600"/>
              <a:t>Headlines!</a:t>
            </a:r>
          </a:p>
        </p:txBody>
      </p:sp>
      <p:sp>
        <p:nvSpPr>
          <p:cNvPr id="303109" name="Rectangle 5"/>
          <p:cNvSpPr>
            <a:spLocks noGrp="1" noChangeArrowheads="1"/>
          </p:cNvSpPr>
          <p:nvPr>
            <p:ph type="body" sz="half" idx="1"/>
          </p:nvPr>
        </p:nvSpPr>
        <p:spPr/>
        <p:txBody>
          <a:bodyPr/>
          <a:lstStyle/>
          <a:p>
            <a:r>
              <a:rPr lang="en-US" sz="3400"/>
              <a:t>People around world will convert to your cause if they see you on TV or on the front page of the newspaper.</a:t>
            </a:r>
          </a:p>
        </p:txBody>
      </p:sp>
      <p:pic>
        <p:nvPicPr>
          <p:cNvPr id="303111" name="Picture 7" descr="bloodysunday"/>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343400" y="1905000"/>
            <a:ext cx="4800600" cy="3508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Birmingham, Alabama 1963</a:t>
            </a:r>
          </a:p>
        </p:txBody>
      </p:sp>
      <p:sp>
        <p:nvSpPr>
          <p:cNvPr id="61443" name="Rectangle 3"/>
          <p:cNvSpPr>
            <a:spLocks noGrp="1" noChangeArrowheads="1"/>
          </p:cNvSpPr>
          <p:nvPr>
            <p:ph idx="1"/>
          </p:nvPr>
        </p:nvSpPr>
        <p:spPr/>
        <p:txBody>
          <a:bodyPr/>
          <a:lstStyle/>
          <a:p>
            <a:endParaRPr lang="en-GB"/>
          </a:p>
        </p:txBody>
      </p:sp>
      <p:pic>
        <p:nvPicPr>
          <p:cNvPr id="61444" name="Picture 4" descr="police_do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87500"/>
            <a:ext cx="7772400" cy="5270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z="6200"/>
              <a:t>However. . .</a:t>
            </a:r>
          </a:p>
        </p:txBody>
      </p:sp>
      <p:sp>
        <p:nvSpPr>
          <p:cNvPr id="97283" name="Rectangle 3"/>
          <p:cNvSpPr>
            <a:spLocks noGrp="1" noChangeArrowheads="1"/>
          </p:cNvSpPr>
          <p:nvPr>
            <p:ph type="body" idx="1"/>
          </p:nvPr>
        </p:nvSpPr>
        <p:spPr/>
        <p:txBody>
          <a:bodyPr/>
          <a:lstStyle/>
          <a:p>
            <a:r>
              <a:rPr lang="en-US" sz="4200"/>
              <a:t>The Supreme Court decided in </a:t>
            </a:r>
            <a:r>
              <a:rPr lang="en-US" sz="4200" i="1">
                <a:solidFill>
                  <a:schemeClr val="tx2"/>
                </a:solidFill>
              </a:rPr>
              <a:t>Plessy vs. Ferguson</a:t>
            </a:r>
            <a:r>
              <a:rPr lang="en-US" sz="4200" i="1"/>
              <a:t> </a:t>
            </a:r>
            <a:r>
              <a:rPr lang="en-US" sz="4200"/>
              <a:t>that separate institutions are okay if they are equal.</a:t>
            </a:r>
          </a:p>
          <a:p>
            <a:r>
              <a:rPr lang="en-US" sz="4200">
                <a:solidFill>
                  <a:srgbClr val="FF0000"/>
                </a:solidFill>
              </a:rPr>
              <a:t>Jim Crow</a:t>
            </a:r>
            <a:r>
              <a:rPr lang="en-US" sz="4200"/>
              <a:t> laws required that Blacks have separate facilities.</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pic>
        <p:nvPicPr>
          <p:cNvPr id="84994" name="Picture 2" descr="hos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30650"/>
            <a:ext cx="4457700" cy="2927350"/>
          </a:xfrm>
          <a:prstGeom prst="rect">
            <a:avLst/>
          </a:prstGeom>
          <a:noFill/>
          <a:extLst>
            <a:ext uri="{909E8E84-426E-40DD-AFC4-6F175D3DCCD1}">
              <a14:hiddenFill xmlns:a14="http://schemas.microsoft.com/office/drawing/2010/main">
                <a:solidFill>
                  <a:srgbClr val="FFFFFF"/>
                </a:solidFill>
              </a14:hiddenFill>
            </a:ext>
          </a:extLst>
        </p:spPr>
      </p:pic>
      <p:pic>
        <p:nvPicPr>
          <p:cNvPr id="84995" name="Picture 3" descr="police_dogs_1963"/>
          <p:cNvPicPr>
            <a:picLocks noChangeAspect="1" noChangeArrowheads="1"/>
          </p:cNvPicPr>
          <p:nvPr/>
        </p:nvPicPr>
        <p:blipFill>
          <a:blip r:embed="rId4">
            <a:extLst>
              <a:ext uri="{28A0092B-C50C-407E-A947-70E740481C1C}">
                <a14:useLocalDpi xmlns:a14="http://schemas.microsoft.com/office/drawing/2010/main" val="0"/>
              </a:ext>
            </a:extLst>
          </a:blip>
          <a:srcRect b="6667"/>
          <a:stretch>
            <a:fillRect/>
          </a:stretch>
        </p:blipFill>
        <p:spPr bwMode="auto">
          <a:xfrm>
            <a:off x="6005513" y="-304800"/>
            <a:ext cx="3138487" cy="4038600"/>
          </a:xfrm>
          <a:prstGeom prst="rect">
            <a:avLst/>
          </a:prstGeom>
          <a:noFill/>
          <a:extLst>
            <a:ext uri="{909E8E84-426E-40DD-AFC4-6F175D3DCCD1}">
              <a14:hiddenFill xmlns:a14="http://schemas.microsoft.com/office/drawing/2010/main">
                <a:solidFill>
                  <a:srgbClr val="FFFFFF"/>
                </a:solidFill>
              </a14:hiddenFill>
            </a:ext>
          </a:extLst>
        </p:spPr>
      </p:pic>
      <p:pic>
        <p:nvPicPr>
          <p:cNvPr id="84996" name="Picture 4" descr="police &amp; tearg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143500" cy="3378200"/>
          </a:xfrm>
          <a:prstGeom prst="rect">
            <a:avLst/>
          </a:prstGeom>
          <a:noFill/>
          <a:extLst>
            <a:ext uri="{909E8E84-426E-40DD-AFC4-6F175D3DCCD1}">
              <a14:hiddenFill xmlns:a14="http://schemas.microsoft.com/office/drawing/2010/main">
                <a:solidFill>
                  <a:srgbClr val="FFFFFF"/>
                </a:solidFill>
              </a14:hiddenFill>
            </a:ext>
          </a:extLst>
        </p:spPr>
      </p:pic>
      <p:pic>
        <p:nvPicPr>
          <p:cNvPr id="84997" name="Picture 5" descr="city_hall_sit_in"/>
          <p:cNvPicPr>
            <a:picLocks noChangeAspect="1" noChangeArrowheads="1"/>
          </p:cNvPicPr>
          <p:nvPr/>
        </p:nvPicPr>
        <p:blipFill>
          <a:blip r:embed="rId6">
            <a:extLst>
              <a:ext uri="{28A0092B-C50C-407E-A947-70E740481C1C}">
                <a14:useLocalDpi xmlns:a14="http://schemas.microsoft.com/office/drawing/2010/main" val="0"/>
              </a:ext>
            </a:extLst>
          </a:blip>
          <a:srcRect b="6223"/>
          <a:stretch>
            <a:fillRect/>
          </a:stretch>
        </p:blipFill>
        <p:spPr bwMode="auto">
          <a:xfrm>
            <a:off x="3124200" y="2438400"/>
            <a:ext cx="3200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84998" name="Picture 6" descr="Central_High_19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8000" y="3911600"/>
            <a:ext cx="3556000" cy="294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84997"/>
                                        </p:tgtEl>
                                        <p:attrNameLst>
                                          <p:attrName>style.visibility</p:attrName>
                                        </p:attrNameLst>
                                      </p:cBhvr>
                                      <p:to>
                                        <p:strVal val="visible"/>
                                      </p:to>
                                    </p:set>
                                    <p:animEffect transition="in" filter="dissolve">
                                      <p:cBhvr>
                                        <p:cTn id="7" dur="500"/>
                                        <p:tgtEl>
                                          <p:spTgt spid="84997"/>
                                        </p:tgtEl>
                                      </p:cBhvr>
                                    </p:animEffect>
                                  </p:childTnLst>
                                </p:cTn>
                              </p:par>
                            </p:childTnLst>
                          </p:cTn>
                        </p:par>
                        <p:par>
                          <p:cTn id="8" fill="hold" nodeType="afterGroup">
                            <p:stCondLst>
                              <p:cond delay="500"/>
                            </p:stCondLst>
                            <p:childTnLst>
                              <p:par>
                                <p:cTn id="9" presetID="9" presetClass="entr" presetSubtype="0" fill="hold" nodeType="afterEffect">
                                  <p:stCondLst>
                                    <p:cond delay="2000"/>
                                  </p:stCondLst>
                                  <p:childTnLst>
                                    <p:set>
                                      <p:cBhvr>
                                        <p:cTn id="10" dur="1" fill="hold">
                                          <p:stCondLst>
                                            <p:cond delay="0"/>
                                          </p:stCondLst>
                                        </p:cTn>
                                        <p:tgtEl>
                                          <p:spTgt spid="84998"/>
                                        </p:tgtEl>
                                        <p:attrNameLst>
                                          <p:attrName>style.visibility</p:attrName>
                                        </p:attrNameLst>
                                      </p:cBhvr>
                                      <p:to>
                                        <p:strVal val="visible"/>
                                      </p:to>
                                    </p:set>
                                    <p:animEffect transition="in" filter="dissolve">
                                      <p:cBhvr>
                                        <p:cTn id="11" dur="500"/>
                                        <p:tgtEl>
                                          <p:spTgt spid="84998"/>
                                        </p:tgtEl>
                                      </p:cBhvr>
                                    </p:animEffect>
                                  </p:childTnLst>
                                </p:cTn>
                              </p:par>
                            </p:childTnLst>
                          </p:cTn>
                        </p:par>
                        <p:par>
                          <p:cTn id="12" fill="hold" nodeType="afterGroup">
                            <p:stCondLst>
                              <p:cond delay="3000"/>
                            </p:stCondLst>
                            <p:childTnLst>
                              <p:par>
                                <p:cTn id="13" presetID="9" presetClass="entr" presetSubtype="0" fill="hold" nodeType="afterEffect">
                                  <p:stCondLst>
                                    <p:cond delay="2000"/>
                                  </p:stCondLst>
                                  <p:childTnLst>
                                    <p:set>
                                      <p:cBhvr>
                                        <p:cTn id="14" dur="1" fill="hold">
                                          <p:stCondLst>
                                            <p:cond delay="0"/>
                                          </p:stCondLst>
                                        </p:cTn>
                                        <p:tgtEl>
                                          <p:spTgt spid="84996"/>
                                        </p:tgtEl>
                                        <p:attrNameLst>
                                          <p:attrName>style.visibility</p:attrName>
                                        </p:attrNameLst>
                                      </p:cBhvr>
                                      <p:to>
                                        <p:strVal val="visible"/>
                                      </p:to>
                                    </p:set>
                                    <p:animEffect transition="in" filter="dissolve">
                                      <p:cBhvr>
                                        <p:cTn id="15" dur="500"/>
                                        <p:tgtEl>
                                          <p:spTgt spid="84996"/>
                                        </p:tgtEl>
                                      </p:cBhvr>
                                    </p:animEffect>
                                  </p:childTnLst>
                                </p:cTn>
                              </p:par>
                            </p:childTnLst>
                          </p:cTn>
                        </p:par>
                        <p:par>
                          <p:cTn id="16" fill="hold" nodeType="afterGroup">
                            <p:stCondLst>
                              <p:cond delay="5500"/>
                            </p:stCondLst>
                            <p:childTnLst>
                              <p:par>
                                <p:cTn id="17" presetID="9" presetClass="entr" presetSubtype="0" fill="hold" nodeType="afterEffect">
                                  <p:stCondLst>
                                    <p:cond delay="2000"/>
                                  </p:stCondLst>
                                  <p:childTnLst>
                                    <p:set>
                                      <p:cBhvr>
                                        <p:cTn id="18" dur="1" fill="hold">
                                          <p:stCondLst>
                                            <p:cond delay="0"/>
                                          </p:stCondLst>
                                        </p:cTn>
                                        <p:tgtEl>
                                          <p:spTgt spid="84994"/>
                                        </p:tgtEl>
                                        <p:attrNameLst>
                                          <p:attrName>style.visibility</p:attrName>
                                        </p:attrNameLst>
                                      </p:cBhvr>
                                      <p:to>
                                        <p:strVal val="visible"/>
                                      </p:to>
                                    </p:set>
                                    <p:animEffect transition="in" filter="dissolve">
                                      <p:cBhvr>
                                        <p:cTn id="19" dur="500"/>
                                        <p:tgtEl>
                                          <p:spTgt spid="84994"/>
                                        </p:tgtEl>
                                      </p:cBhvr>
                                    </p:animEffect>
                                  </p:childTnLst>
                                </p:cTn>
                              </p:par>
                            </p:childTnLst>
                          </p:cTn>
                        </p:par>
                        <p:par>
                          <p:cTn id="20" fill="hold" nodeType="afterGroup">
                            <p:stCondLst>
                              <p:cond delay="8000"/>
                            </p:stCondLst>
                            <p:childTnLst>
                              <p:par>
                                <p:cTn id="21" presetID="9" presetClass="entr" presetSubtype="0" fill="hold" nodeType="afterEffect">
                                  <p:stCondLst>
                                    <p:cond delay="2000"/>
                                  </p:stCondLst>
                                  <p:childTnLst>
                                    <p:set>
                                      <p:cBhvr>
                                        <p:cTn id="22" dur="1" fill="hold">
                                          <p:stCondLst>
                                            <p:cond delay="0"/>
                                          </p:stCondLst>
                                        </p:cTn>
                                        <p:tgtEl>
                                          <p:spTgt spid="84995"/>
                                        </p:tgtEl>
                                        <p:attrNameLst>
                                          <p:attrName>style.visibility</p:attrName>
                                        </p:attrNameLst>
                                      </p:cBhvr>
                                      <p:to>
                                        <p:strVal val="visible"/>
                                      </p:to>
                                    </p:set>
                                    <p:animEffect transition="in" filter="dissolve">
                                      <p:cBhvr>
                                        <p:cTn id="23" dur="500"/>
                                        <p:tgtEl>
                                          <p:spTgt spid="84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0"/>
            <a:ext cx="49720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Rectangle 3"/>
          <p:cNvSpPr>
            <a:spLocks noChangeArrowheads="1"/>
          </p:cNvSpPr>
          <p:nvPr/>
        </p:nvSpPr>
        <p:spPr bwMode="auto">
          <a:xfrm>
            <a:off x="304800" y="304800"/>
            <a:ext cx="3429000" cy="594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ts val="500"/>
              </a:spcBef>
              <a:spcAft>
                <a:spcPts val="500"/>
              </a:spcAft>
            </a:pPr>
            <a:r>
              <a:rPr lang="en-US" sz="3200">
                <a:latin typeface="Times New Roman" pitchFamily="18" charset="0"/>
              </a:rPr>
              <a:t>Police use dogs to quell civil unrest in Birmingham, Ala. in May of 1963. Birmingham's police commissioner "Bull" Connor also allowed fire hoses to be turned on young civil rights demonstrators.</a:t>
            </a:r>
            <a:r>
              <a:rPr lang="en-US" sz="2400">
                <a:latin typeface="Times New Roman" pitchFamily="18" charset="0"/>
              </a:rPr>
              <a:t> </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pPr algn="ctr"/>
            <a:r>
              <a:rPr lang="en-US"/>
              <a:t>Birmingham</a:t>
            </a:r>
          </a:p>
        </p:txBody>
      </p:sp>
      <p:sp>
        <p:nvSpPr>
          <p:cNvPr id="299011" name="Rectangle 3"/>
          <p:cNvSpPr>
            <a:spLocks noGrp="1" noChangeArrowheads="1"/>
          </p:cNvSpPr>
          <p:nvPr>
            <p:ph type="body" idx="1"/>
          </p:nvPr>
        </p:nvSpPr>
        <p:spPr/>
        <p:txBody>
          <a:bodyPr/>
          <a:lstStyle/>
          <a:p>
            <a:endParaRPr lang="en-GB"/>
          </a:p>
        </p:txBody>
      </p:sp>
      <p:pic>
        <p:nvPicPr>
          <p:cNvPr id="299012" name="Picture 4" descr="bif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6007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endParaRPr lang="en-GB"/>
          </a:p>
        </p:txBody>
      </p:sp>
      <p:pic>
        <p:nvPicPr>
          <p:cNvPr id="57348" name="Picture 4" descr="boy faces attackers"/>
          <p:cNvPicPr>
            <a:picLocks noChangeAspect="1" noChangeArrowheads="1"/>
          </p:cNvPicPr>
          <p:nvPr>
            <p:ph idx="1"/>
          </p:nvPr>
        </p:nvPicPr>
        <p:blipFill>
          <a:blip r:embed="rId3">
            <a:extLst>
              <a:ext uri="{28A0092B-C50C-407E-A947-70E740481C1C}">
                <a14:useLocalDpi xmlns:a14="http://schemas.microsoft.com/office/drawing/2010/main" val="0"/>
              </a:ext>
            </a:extLst>
          </a:blip>
          <a:srcRect r="16296"/>
          <a:stretch>
            <a:fillRect/>
          </a:stretch>
        </p:blipFill>
        <p:spPr>
          <a:xfrm>
            <a:off x="1795463" y="1600200"/>
            <a:ext cx="5551487" cy="4530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2000"/>
                                  </p:stCondLst>
                                  <p:childTnLst>
                                    <p:set>
                                      <p:cBhvr>
                                        <p:cTn id="6" dur="1" fill="hold">
                                          <p:stCondLst>
                                            <p:cond delay="0"/>
                                          </p:stCondLst>
                                        </p:cTn>
                                        <p:tgtEl>
                                          <p:spTgt spid="57348"/>
                                        </p:tgtEl>
                                        <p:attrNameLst>
                                          <p:attrName>style.visibility</p:attrName>
                                        </p:attrNameLst>
                                      </p:cBhvr>
                                      <p:to>
                                        <p:strVal val="visible"/>
                                      </p:to>
                                    </p:set>
                                    <p:animEffect transition="in" filter="dissolve">
                                      <p:cBhvr>
                                        <p:cTn id="7" dur="5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endParaRPr lang="en-GB"/>
          </a:p>
        </p:txBody>
      </p:sp>
      <p:sp>
        <p:nvSpPr>
          <p:cNvPr id="284675" name="Rectangle 3"/>
          <p:cNvSpPr>
            <a:spLocks noGrp="1" noChangeArrowheads="1"/>
          </p:cNvSpPr>
          <p:nvPr>
            <p:ph type="body" idx="1"/>
          </p:nvPr>
        </p:nvSpPr>
        <p:spPr/>
        <p:txBody>
          <a:bodyPr/>
          <a:lstStyle/>
          <a:p>
            <a:endParaRPr lang="en-GB"/>
          </a:p>
        </p:txBody>
      </p:sp>
      <p:pic>
        <p:nvPicPr>
          <p:cNvPr id="284676" name="Picture 4" descr="birmi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875"/>
            <a:ext cx="7010400" cy="6842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pPr algn="ctr"/>
            <a:r>
              <a:rPr lang="en-US"/>
              <a:t>Birmingham</a:t>
            </a:r>
          </a:p>
        </p:txBody>
      </p:sp>
      <p:sp>
        <p:nvSpPr>
          <p:cNvPr id="285699" name="Rectangle 3"/>
          <p:cNvSpPr>
            <a:spLocks noGrp="1" noChangeArrowheads="1"/>
          </p:cNvSpPr>
          <p:nvPr>
            <p:ph type="body" idx="1"/>
          </p:nvPr>
        </p:nvSpPr>
        <p:spPr/>
        <p:txBody>
          <a:bodyPr/>
          <a:lstStyle/>
          <a:p>
            <a:r>
              <a:rPr lang="en-US" sz="4200"/>
              <a:t>White America saw 500 kids get arrested and attacked with dogs.</a:t>
            </a:r>
          </a:p>
          <a:p>
            <a:r>
              <a:rPr lang="en-US" sz="4200"/>
              <a:t>There was much support now for civil rights legislation.</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r>
              <a:rPr lang="en-US"/>
              <a:t>March on Washington 1963</a:t>
            </a:r>
          </a:p>
        </p:txBody>
      </p:sp>
      <p:sp>
        <p:nvSpPr>
          <p:cNvPr id="310275" name="Rectangle 3"/>
          <p:cNvSpPr>
            <a:spLocks noGrp="1" noChangeArrowheads="1"/>
          </p:cNvSpPr>
          <p:nvPr>
            <p:ph type="body" idx="1"/>
          </p:nvPr>
        </p:nvSpPr>
        <p:spPr/>
        <p:txBody>
          <a:bodyPr/>
          <a:lstStyle/>
          <a:p>
            <a:endParaRPr lang="en-GB"/>
          </a:p>
        </p:txBody>
      </p:sp>
      <p:pic>
        <p:nvPicPr>
          <p:cNvPr id="310276" name="Picture 4" descr="march_on_washing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04938"/>
            <a:ext cx="5453063" cy="5453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2" name="Picture 2" descr="mlkmov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225" y="0"/>
            <a:ext cx="42957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86723" name="Rectangle 3"/>
          <p:cNvSpPr>
            <a:spLocks noChangeArrowheads="1"/>
          </p:cNvSpPr>
          <p:nvPr/>
        </p:nvSpPr>
        <p:spPr bwMode="auto">
          <a:xfrm>
            <a:off x="533400" y="174625"/>
            <a:ext cx="4419600" cy="59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ts val="500"/>
              </a:spcBef>
              <a:spcAft>
                <a:spcPts val="500"/>
              </a:spcAft>
            </a:pPr>
            <a:r>
              <a:rPr lang="en-US" sz="4800">
                <a:latin typeface="Times New Roman" pitchFamily="18" charset="0"/>
              </a:rPr>
              <a:t>The event was highlighted by King's "I Have a Dream" speech in front of the Lincoln Memorial. August 28, 1963.</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US" sz="5600"/>
              <a:t>Civil Rights Act of 1964</a:t>
            </a:r>
          </a:p>
        </p:txBody>
      </p:sp>
      <p:sp>
        <p:nvSpPr>
          <p:cNvPr id="288771" name="Rectangle 3"/>
          <p:cNvSpPr>
            <a:spLocks noGrp="1" noChangeArrowheads="1"/>
          </p:cNvSpPr>
          <p:nvPr>
            <p:ph type="body" idx="1"/>
          </p:nvPr>
        </p:nvSpPr>
        <p:spPr/>
        <p:txBody>
          <a:bodyPr/>
          <a:lstStyle/>
          <a:p>
            <a:r>
              <a:rPr lang="en-US" sz="5000"/>
              <a:t>Banned segregation in public places such as restaurants, buses</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n-US" sz="5600"/>
              <a:t>Lyndon B. Johnson ’63-’68</a:t>
            </a:r>
          </a:p>
        </p:txBody>
      </p:sp>
      <p:sp>
        <p:nvSpPr>
          <p:cNvPr id="289795" name="Rectangle 3"/>
          <p:cNvSpPr>
            <a:spLocks noGrp="1" noChangeArrowheads="1"/>
          </p:cNvSpPr>
          <p:nvPr>
            <p:ph type="body" sz="half" idx="2"/>
          </p:nvPr>
        </p:nvSpPr>
        <p:spPr/>
        <p:txBody>
          <a:bodyPr/>
          <a:lstStyle/>
          <a:p>
            <a:r>
              <a:rPr lang="en-US" sz="3400"/>
              <a:t>Pushed Civil Rights Act through Congress</a:t>
            </a:r>
          </a:p>
          <a:p>
            <a:r>
              <a:rPr lang="en-US" sz="3400"/>
              <a:t>Passed more pro-civil rights laws than any other president</a:t>
            </a:r>
          </a:p>
        </p:txBody>
      </p:sp>
      <p:pic>
        <p:nvPicPr>
          <p:cNvPr id="289796" name="Picture 4" descr="lbjonphone"/>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30188" y="1447800"/>
            <a:ext cx="4370387" cy="541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endParaRPr lang="en-GB"/>
          </a:p>
        </p:txBody>
      </p:sp>
      <p:sp>
        <p:nvSpPr>
          <p:cNvPr id="98307" name="Rectangle 3"/>
          <p:cNvSpPr>
            <a:spLocks noGrp="1" noChangeArrowheads="1"/>
          </p:cNvSpPr>
          <p:nvPr>
            <p:ph type="body" idx="1"/>
          </p:nvPr>
        </p:nvSpPr>
        <p:spPr/>
        <p:txBody>
          <a:bodyPr/>
          <a:lstStyle/>
          <a:p>
            <a:endParaRPr lang="en-GB"/>
          </a:p>
        </p:txBody>
      </p:sp>
      <p:pic>
        <p:nvPicPr>
          <p:cNvPr id="98308" name="Picture 4" descr="a_jb44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9144000" cy="6897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a:t>Lyndon Baines Johnson (LBJ)</a:t>
            </a:r>
          </a:p>
        </p:txBody>
      </p:sp>
      <p:sp>
        <p:nvSpPr>
          <p:cNvPr id="189445" name="Rectangle 5"/>
          <p:cNvSpPr>
            <a:spLocks noGrp="1" noChangeArrowheads="1"/>
          </p:cNvSpPr>
          <p:nvPr>
            <p:ph type="body" sz="half" idx="2"/>
          </p:nvPr>
        </p:nvSpPr>
        <p:spPr/>
        <p:txBody>
          <a:bodyPr/>
          <a:lstStyle/>
          <a:p>
            <a:r>
              <a:rPr lang="en-US" sz="3400"/>
              <a:t>Civil Rights Act of ’64</a:t>
            </a:r>
          </a:p>
          <a:p>
            <a:r>
              <a:rPr lang="en-US" sz="3400"/>
              <a:t>Civil Rights Act of ’68</a:t>
            </a:r>
          </a:p>
          <a:p>
            <a:r>
              <a:rPr lang="en-US" sz="3400"/>
              <a:t>Voting Rights Act of ’65</a:t>
            </a:r>
          </a:p>
          <a:p>
            <a:r>
              <a:rPr lang="en-US" sz="3400"/>
              <a:t>24</a:t>
            </a:r>
            <a:r>
              <a:rPr lang="en-US" sz="3400" baseline="30000"/>
              <a:t>th</a:t>
            </a:r>
            <a:r>
              <a:rPr lang="en-US" sz="3400"/>
              <a:t> Amendment banning poll taxes</a:t>
            </a:r>
          </a:p>
        </p:txBody>
      </p:sp>
      <p:pic>
        <p:nvPicPr>
          <p:cNvPr id="189446" name="Picture 6" descr="lbj-not-run"/>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712913"/>
            <a:ext cx="4572000" cy="3973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pPr algn="ctr"/>
            <a:r>
              <a:rPr lang="en-US" sz="6200"/>
              <a:t>Freedom Riders</a:t>
            </a:r>
          </a:p>
        </p:txBody>
      </p:sp>
      <p:sp>
        <p:nvSpPr>
          <p:cNvPr id="294915" name="Rectangle 3"/>
          <p:cNvSpPr>
            <a:spLocks noGrp="1" noChangeArrowheads="1"/>
          </p:cNvSpPr>
          <p:nvPr>
            <p:ph type="body" idx="1"/>
          </p:nvPr>
        </p:nvSpPr>
        <p:spPr/>
        <p:txBody>
          <a:bodyPr/>
          <a:lstStyle/>
          <a:p>
            <a:r>
              <a:rPr lang="en-US" sz="4600"/>
              <a:t>Now it is time to test the small-town bus stops and highways!</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pPr algn="ctr"/>
            <a:r>
              <a:rPr lang="en-US" sz="6200"/>
              <a:t>Freedom Riders</a:t>
            </a:r>
          </a:p>
        </p:txBody>
      </p:sp>
      <p:sp>
        <p:nvSpPr>
          <p:cNvPr id="295939" name="Rectangle 3"/>
          <p:cNvSpPr>
            <a:spLocks noGrp="1" noChangeArrowheads="1"/>
          </p:cNvSpPr>
          <p:nvPr>
            <p:ph type="body" idx="1"/>
          </p:nvPr>
        </p:nvSpPr>
        <p:spPr/>
        <p:txBody>
          <a:bodyPr/>
          <a:lstStyle/>
          <a:p>
            <a:r>
              <a:rPr lang="en-US" sz="4200"/>
              <a:t>CORE volunteers, White and Black, got on buses and sat inter-racially on the bus.</a:t>
            </a:r>
          </a:p>
          <a:p>
            <a:r>
              <a:rPr lang="en-US" sz="4200"/>
              <a:t>They went into bus station lunch counters</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Freedom Riders attacked!</a:t>
            </a:r>
          </a:p>
        </p:txBody>
      </p:sp>
      <p:pic>
        <p:nvPicPr>
          <p:cNvPr id="45061" name="Picture 5" descr="burning_bus6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1109663"/>
            <a:ext cx="6781800" cy="5572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en-US" sz="3800"/>
              <a:t>Mobs also attacked them at the bus stations.</a:t>
            </a:r>
          </a:p>
        </p:txBody>
      </p:sp>
      <p:pic>
        <p:nvPicPr>
          <p:cNvPr id="282627" name="Picture 3" descr="Alabama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81138"/>
            <a:ext cx="7543800" cy="53768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pPr algn="ctr"/>
            <a:r>
              <a:rPr lang="en-US"/>
              <a:t>Highways</a:t>
            </a:r>
          </a:p>
        </p:txBody>
      </p:sp>
      <p:sp>
        <p:nvSpPr>
          <p:cNvPr id="308227" name="Rectangle 3"/>
          <p:cNvSpPr>
            <a:spLocks noGrp="1" noChangeArrowheads="1"/>
          </p:cNvSpPr>
          <p:nvPr>
            <p:ph type="body" idx="1"/>
          </p:nvPr>
        </p:nvSpPr>
        <p:spPr/>
        <p:txBody>
          <a:bodyPr/>
          <a:lstStyle/>
          <a:p>
            <a:r>
              <a:rPr lang="en-US" sz="5000"/>
              <a:t>The highways were obviously not safe</a:t>
            </a:r>
            <a:r>
              <a:rPr lang="en-US"/>
              <a:t>.</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idx="4294967295"/>
          </p:nvPr>
        </p:nvSpPr>
        <p:spPr/>
        <p:txBody>
          <a:bodyPr/>
          <a:lstStyle/>
          <a:p>
            <a:endParaRPr lang="en-GB"/>
          </a:p>
        </p:txBody>
      </p:sp>
      <p:pic>
        <p:nvPicPr>
          <p:cNvPr id="24579" name="Picture 1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0"/>
            <a:ext cx="6934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Rectangle 1028"/>
          <p:cNvSpPr>
            <a:spLocks noChangeArrowheads="1"/>
          </p:cNvSpPr>
          <p:nvPr/>
        </p:nvSpPr>
        <p:spPr bwMode="auto">
          <a:xfrm>
            <a:off x="228600" y="4267200"/>
            <a:ext cx="8686800"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ts val="500"/>
              </a:spcBef>
              <a:spcAft>
                <a:spcPts val="500"/>
              </a:spcAft>
            </a:pPr>
            <a:r>
              <a:rPr lang="en-US" sz="2800">
                <a:latin typeface="Times New Roman" pitchFamily="18" charset="0"/>
              </a:rPr>
              <a:t>James Meredith, right, pulled himself to cover against a parked car after he was shot by a sniper. Meredith had been leading a march to encourage African Americans to vote. He recovered from the wound, and later completed the march. June 7, 1966</a:t>
            </a:r>
            <a:r>
              <a:rPr lang="en-US" sz="2400">
                <a:latin typeface="Times New Roman" pitchFamily="18" charset="0"/>
              </a:rPr>
              <a:t/>
            </a:r>
            <a:br>
              <a:rPr lang="en-US" sz="2400">
                <a:latin typeface="Times New Roman" pitchFamily="18" charset="0"/>
              </a:rPr>
            </a:br>
            <a:endParaRPr lang="en-US" sz="2400">
              <a:latin typeface="Times New Roman" pitchFamily="18" charset="0"/>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27"/>
          <p:cNvSpPr>
            <a:spLocks noGrp="1" noChangeArrowheads="1"/>
          </p:cNvSpPr>
          <p:nvPr>
            <p:ph type="title"/>
          </p:nvPr>
        </p:nvSpPr>
        <p:spPr/>
        <p:txBody>
          <a:bodyPr/>
          <a:lstStyle/>
          <a:p>
            <a:pPr algn="ctr"/>
            <a:r>
              <a:rPr lang="en-US"/>
              <a:t>Malcolm X and MLK</a:t>
            </a:r>
          </a:p>
        </p:txBody>
      </p:sp>
      <p:sp>
        <p:nvSpPr>
          <p:cNvPr id="40964" name="Rectangle 1028"/>
          <p:cNvSpPr>
            <a:spLocks noGrp="1" noChangeArrowheads="1"/>
          </p:cNvSpPr>
          <p:nvPr>
            <p:ph type="body" sz="half" idx="1"/>
          </p:nvPr>
        </p:nvSpPr>
        <p:spPr/>
        <p:txBody>
          <a:bodyPr/>
          <a:lstStyle/>
          <a:p>
            <a:endParaRPr lang="en-GB" sz="2600"/>
          </a:p>
        </p:txBody>
      </p:sp>
      <p:pic>
        <p:nvPicPr>
          <p:cNvPr id="40962" name="Picture 1026"/>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462463" y="1447800"/>
            <a:ext cx="4370387" cy="4876800"/>
          </a:xfrm>
        </p:spPr>
      </p:pic>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209800"/>
            <a:ext cx="5791200"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Rectangle 1027"/>
          <p:cNvSpPr>
            <a:spLocks noChangeArrowheads="1"/>
          </p:cNvSpPr>
          <p:nvPr/>
        </p:nvSpPr>
        <p:spPr bwMode="auto">
          <a:xfrm>
            <a:off x="381000" y="533400"/>
            <a:ext cx="2819400"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ts val="500"/>
              </a:spcBef>
              <a:spcAft>
                <a:spcPts val="500"/>
              </a:spcAft>
            </a:pPr>
            <a:r>
              <a:rPr lang="en-US" sz="2400">
                <a:latin typeface="Times New Roman" pitchFamily="18" charset="0"/>
              </a:rPr>
              <a:t>Left to right: Hosea Williams, Jesse Jackson, Martin Luther King Jr., Rev. Ralph David Abernathy on the balcony of the Lorraine Motel Memphis hotel, a day before King's assassination.</a:t>
            </a:r>
            <a:br>
              <a:rPr lang="en-US" sz="2400">
                <a:latin typeface="Times New Roman" pitchFamily="18" charset="0"/>
              </a:rPr>
            </a:br>
            <a:r>
              <a:rPr lang="en-US" sz="2400">
                <a:latin typeface="Times New Roman" pitchFamily="18" charset="0"/>
              </a:rPr>
              <a:t>April 3,1968</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idx="4294967295"/>
          </p:nvPr>
        </p:nvSpPr>
        <p:spPr/>
        <p:txBody>
          <a:bodyPr/>
          <a:lstStyle/>
          <a:p>
            <a:endParaRPr lang="en-GB"/>
          </a:p>
        </p:txBody>
      </p:sp>
      <p:pic>
        <p:nvPicPr>
          <p:cNvPr id="28675" name="Picture 1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8600"/>
            <a:ext cx="5724525" cy="390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6" name="Rectangle 1028"/>
          <p:cNvSpPr>
            <a:spLocks noChangeArrowheads="1"/>
          </p:cNvSpPr>
          <p:nvPr/>
        </p:nvSpPr>
        <p:spPr bwMode="auto">
          <a:xfrm>
            <a:off x="0" y="4146550"/>
            <a:ext cx="9144000" cy="234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ts val="500"/>
              </a:spcBef>
              <a:spcAft>
                <a:spcPts val="500"/>
              </a:spcAft>
            </a:pPr>
            <a:r>
              <a:rPr lang="en-US" sz="2400">
                <a:latin typeface="Times New Roman" pitchFamily="18" charset="0"/>
              </a:rPr>
              <a:t>Aides of the Rev. Dr. Martin Luther King point out to police the path of the assassin's bullet. Joseph Louw, photographer for the Public Broadcast Laboratory, rushed from his nearby motel room in Memphis to record the scene moments after the shot. Life magazine, which obtained exclusive rights to the photograph, made it public. April 4, 1968. </a:t>
            </a:r>
            <a:br>
              <a:rPr lang="en-US" sz="2400">
                <a:latin typeface="Times New Roman" pitchFamily="18" charset="0"/>
              </a:rPr>
            </a:br>
            <a:endParaRPr lang="en-US" sz="2400">
              <a:latin typeface="Times New Roman"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761</TotalTime>
  <Words>1645</Words>
  <Application>Microsoft Office PowerPoint</Application>
  <PresentationFormat>On-screen Show (4:3)</PresentationFormat>
  <Paragraphs>278</Paragraphs>
  <Slides>103</Slides>
  <Notes>103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103</vt:i4>
      </vt:variant>
    </vt:vector>
  </HeadingPairs>
  <TitlesOfParts>
    <vt:vector size="109" baseType="lpstr">
      <vt:lpstr>Times New Roman</vt:lpstr>
      <vt:lpstr>Garamond</vt:lpstr>
      <vt:lpstr>Arial</vt:lpstr>
      <vt:lpstr>Wingdings</vt:lpstr>
      <vt:lpstr>Calisto MT</vt:lpstr>
      <vt:lpstr>Edge</vt:lpstr>
      <vt:lpstr>US Civil Rights Movement</vt:lpstr>
      <vt:lpstr>Abolitionists</vt:lpstr>
      <vt:lpstr>On a side note. . .</vt:lpstr>
      <vt:lpstr>Harriet Tubman </vt:lpstr>
      <vt:lpstr>John Brown</vt:lpstr>
      <vt:lpstr>Reconstruction 1865-77</vt:lpstr>
      <vt:lpstr>Reconstruction</vt:lpstr>
      <vt:lpstr>However. . .</vt:lpstr>
      <vt:lpstr>PowerPoint Presentation</vt:lpstr>
      <vt:lpstr>PowerPoint Presentation</vt:lpstr>
      <vt:lpstr>PowerPoint Presentation</vt:lpstr>
      <vt:lpstr>Dallas Bus Station</vt:lpstr>
      <vt:lpstr>Jim Crow Laws</vt:lpstr>
      <vt:lpstr>Texas sign</vt:lpstr>
      <vt:lpstr>PowerPoint Presentation</vt:lpstr>
      <vt:lpstr>Jim Crow Laws</vt:lpstr>
      <vt:lpstr>Jim Crow Laws</vt:lpstr>
      <vt:lpstr>Jim Crow Laws</vt:lpstr>
      <vt:lpstr>NAACP</vt:lpstr>
      <vt:lpstr>NAACP fought in the courts</vt:lpstr>
      <vt:lpstr>Thurgood Marshall</vt:lpstr>
      <vt:lpstr>Brown vs. Board of Education 1954</vt:lpstr>
      <vt:lpstr>The Fight</vt:lpstr>
      <vt:lpstr>Montgomery Bus Boycott, 1955</vt:lpstr>
      <vt:lpstr>PowerPoint Presentation</vt:lpstr>
      <vt:lpstr>In Response. . .</vt:lpstr>
      <vt:lpstr>Many were arrested for an “illegal boycott” including their leader. . .</vt:lpstr>
      <vt:lpstr>PowerPoint Presentation</vt:lpstr>
      <vt:lpstr>Martin Luther King Jr.</vt:lpstr>
      <vt:lpstr>PowerPoint Presentation</vt:lpstr>
      <vt:lpstr>King’s sacrifice</vt:lpstr>
      <vt:lpstr>Success!</vt:lpstr>
      <vt:lpstr>PowerPoint Presentation</vt:lpstr>
      <vt:lpstr>PowerPoint Presentation</vt:lpstr>
      <vt:lpstr>Get ready for your quiz!</vt:lpstr>
      <vt:lpstr>Quiz</vt:lpstr>
      <vt:lpstr>PowerPoint Presentation</vt:lpstr>
      <vt:lpstr>What to do next?</vt:lpstr>
      <vt:lpstr>Sit ins</vt:lpstr>
      <vt:lpstr>They were led not by MLK but by college students!</vt:lpstr>
      <vt:lpstr>Sit-in Tactics</vt:lpstr>
      <vt:lpstr>PowerPoint Presentation</vt:lpstr>
      <vt:lpstr>Students were ready to take your place if you had a class to attend.</vt:lpstr>
      <vt:lpstr>PowerPoint Presentation</vt:lpstr>
      <vt:lpstr>PowerPoint Presentation</vt:lpstr>
      <vt:lpstr>Not only were there sit-ins. .</vt:lpstr>
      <vt:lpstr>March on Washington 1963</vt:lpstr>
      <vt:lpstr>School Integration</vt:lpstr>
      <vt:lpstr>Federalism</vt:lpstr>
      <vt:lpstr>Little Rock, Arkansas 1957</vt:lpstr>
      <vt:lpstr>States were not following federal law. Feds were sent in.</vt:lpstr>
      <vt:lpstr>PowerPoint Presentation</vt:lpstr>
      <vt:lpstr>Ole Miss fought against integration</vt:lpstr>
      <vt:lpstr>200 were arrested during riots at Ole Miss</vt:lpstr>
      <vt:lpstr>States ignored the ’54 Brown decision, so Feds were sent in.</vt:lpstr>
      <vt:lpstr>Voter Registration</vt:lpstr>
      <vt:lpstr>PowerPoint Presentation</vt:lpstr>
      <vt:lpstr>The Fight</vt:lpstr>
      <vt:lpstr>PowerPoint Presentation</vt:lpstr>
      <vt:lpstr>Voter Registration</vt:lpstr>
      <vt:lpstr>PowerPoint Presentation</vt:lpstr>
      <vt:lpstr>High Schoolers jailed for marching</vt:lpstr>
      <vt:lpstr>Bloody Sunday</vt:lpstr>
      <vt:lpstr>PowerPoint Presentation</vt:lpstr>
      <vt:lpstr>Selma to Montgomery, Alabama</vt:lpstr>
      <vt:lpstr>Tending the wounded</vt:lpstr>
      <vt:lpstr>Marchers cross bridge</vt:lpstr>
      <vt:lpstr>Many were arrested.</vt:lpstr>
      <vt:lpstr>Police set up a rope barricade.</vt:lpstr>
      <vt:lpstr>Marchers stayed there for days.</vt:lpstr>
      <vt:lpstr>PowerPoint Presentation</vt:lpstr>
      <vt:lpstr>The Supreme Court ruled that protesters had 1st Amendment right to march.</vt:lpstr>
      <vt:lpstr>Sacrifice for Suffrage</vt:lpstr>
      <vt:lpstr>Crime Scene</vt:lpstr>
      <vt:lpstr>Selma to Montgomery Part 2</vt:lpstr>
      <vt:lpstr>Part 2</vt:lpstr>
      <vt:lpstr>Why march and risk personal injury?</vt:lpstr>
      <vt:lpstr>Headlines!</vt:lpstr>
      <vt:lpstr>Birmingham, Alabama 1963</vt:lpstr>
      <vt:lpstr>PowerPoint Presentation</vt:lpstr>
      <vt:lpstr>PowerPoint Presentation</vt:lpstr>
      <vt:lpstr>Birmingham</vt:lpstr>
      <vt:lpstr>PowerPoint Presentation</vt:lpstr>
      <vt:lpstr>PowerPoint Presentation</vt:lpstr>
      <vt:lpstr>Birmingham</vt:lpstr>
      <vt:lpstr>March on Washington 1963</vt:lpstr>
      <vt:lpstr>PowerPoint Presentation</vt:lpstr>
      <vt:lpstr>Civil Rights Act of 1964</vt:lpstr>
      <vt:lpstr>Lyndon B. Johnson ’63-’68</vt:lpstr>
      <vt:lpstr>Lyndon Baines Johnson (LBJ)</vt:lpstr>
      <vt:lpstr>Freedom Riders</vt:lpstr>
      <vt:lpstr>Freedom Riders</vt:lpstr>
      <vt:lpstr>Freedom Riders attacked!</vt:lpstr>
      <vt:lpstr>Mobs also attacked them at the bus stations.</vt:lpstr>
      <vt:lpstr>Highways</vt:lpstr>
      <vt:lpstr>PowerPoint Presentation</vt:lpstr>
      <vt:lpstr>Malcolm X and MLK</vt:lpstr>
      <vt:lpstr>PowerPoint Presentation</vt:lpstr>
      <vt:lpstr>PowerPoint Presentation</vt:lpstr>
      <vt:lpstr>Civil Rights legal achievements</vt:lpstr>
      <vt:lpstr>Dwight D. Eisenhower</vt:lpstr>
      <vt:lpstr>John F. Kennedy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Jim Crow Laws</dc:title>
  <dc:creator>FD-GUEST</dc:creator>
  <cp:lastModifiedBy>FD-GUEST</cp:lastModifiedBy>
  <cp:revision>47</cp:revision>
  <dcterms:modified xsi:type="dcterms:W3CDTF">2012-12-26T23:08:10Z</dcterms:modified>
</cp:coreProperties>
</file>